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98" r:id="rId2"/>
    <p:sldId id="257" r:id="rId3"/>
    <p:sldId id="299" r:id="rId4"/>
    <p:sldId id="283" r:id="rId5"/>
    <p:sldId id="284" r:id="rId6"/>
    <p:sldId id="274" r:id="rId7"/>
    <p:sldId id="268" r:id="rId8"/>
    <p:sldId id="286" r:id="rId9"/>
    <p:sldId id="300" r:id="rId10"/>
    <p:sldId id="259" r:id="rId11"/>
    <p:sldId id="279" r:id="rId12"/>
    <p:sldId id="271" r:id="rId13"/>
    <p:sldId id="272" r:id="rId14"/>
    <p:sldId id="266" r:id="rId15"/>
    <p:sldId id="285" r:id="rId16"/>
    <p:sldId id="275" r:id="rId17"/>
    <p:sldId id="269" r:id="rId18"/>
    <p:sldId id="273" r:id="rId19"/>
    <p:sldId id="277" r:id="rId20"/>
    <p:sldId id="301" r:id="rId21"/>
    <p:sldId id="302" r:id="rId22"/>
    <p:sldId id="303" r:id="rId23"/>
    <p:sldId id="278"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6D8723-43DF-48E3-B8BF-35E1BF6A060A}">
          <p14:sldIdLst>
            <p14:sldId id="298"/>
            <p14:sldId id="257"/>
            <p14:sldId id="299"/>
            <p14:sldId id="283"/>
            <p14:sldId id="284"/>
          </p14:sldIdLst>
        </p14:section>
        <p14:section name="methods" id="{77BA45CC-1547-40B7-AD3A-E8549A8D063A}">
          <p14:sldIdLst>
            <p14:sldId id="274"/>
            <p14:sldId id="268"/>
          </p14:sldIdLst>
        </p14:section>
        <p14:section name="univariate" id="{0CBF08B1-95BB-478C-8009-D85DD2AF78DF}">
          <p14:sldIdLst>
            <p14:sldId id="286"/>
            <p14:sldId id="300"/>
            <p14:sldId id="259"/>
            <p14:sldId id="279"/>
            <p14:sldId id="271"/>
            <p14:sldId id="272"/>
            <p14:sldId id="266"/>
          </p14:sldIdLst>
        </p14:section>
        <p14:section name="pairwise" id="{454624AC-82AE-47B8-8869-D7C7F8A14352}">
          <p14:sldIdLst>
            <p14:sldId id="285"/>
            <p14:sldId id="275"/>
            <p14:sldId id="269"/>
            <p14:sldId id="273"/>
          </p14:sldIdLst>
        </p14:section>
        <p14:section name="wrap it on up" id="{FCFE3C2B-F389-42A3-B8EB-96B1065A09DA}">
          <p14:sldIdLst>
            <p14:sldId id="277"/>
            <p14:sldId id="301"/>
            <p14:sldId id="302"/>
            <p14:sldId id="303"/>
            <p14:sldId id="27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A2D8"/>
    <a:srgbClr val="418BCF"/>
    <a:srgbClr val="DBDBDB"/>
    <a:srgbClr val="A9D18E"/>
    <a:srgbClr val="FF6600"/>
    <a:srgbClr val="588C7E"/>
    <a:srgbClr val="66CD00"/>
    <a:srgbClr val="FF6EB4"/>
    <a:srgbClr val="5C8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5A1B4-9F07-4DD0-8512-E3D7D4AC5AEE}" v="771" dt="2022-07-11T04:08:50.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73055" autoAdjust="0"/>
  </p:normalViewPr>
  <p:slideViewPr>
    <p:cSldViewPr snapToGrid="0">
      <p:cViewPr varScale="1">
        <p:scale>
          <a:sx n="53" d="100"/>
          <a:sy n="53" d="100"/>
        </p:scale>
        <p:origin x="2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Gilmore Bryant" userId="f7d795f2-1209-4b52-90c4-738122001f90" providerId="ADAL" clId="{72E5A1B4-9F07-4DD0-8512-E3D7D4AC5AEE}"/>
    <pc:docChg chg="undo redo custSel addSld delSld modSld sldOrd">
      <pc:chgData name="Annie Gilmore Bryant" userId="f7d795f2-1209-4b52-90c4-738122001f90" providerId="ADAL" clId="{72E5A1B4-9F07-4DD0-8512-E3D7D4AC5AEE}" dt="2022-07-12T00:53:18.036" v="13935"/>
      <pc:docMkLst>
        <pc:docMk/>
      </pc:docMkLst>
      <pc:sldChg chg="modSp mod">
        <pc:chgData name="Annie Gilmore Bryant" userId="f7d795f2-1209-4b52-90c4-738122001f90" providerId="ADAL" clId="{72E5A1B4-9F07-4DD0-8512-E3D7D4AC5AEE}" dt="2022-07-07T00:52:47.885" v="1486" actId="2711"/>
        <pc:sldMkLst>
          <pc:docMk/>
          <pc:sldMk cId="2740269496" sldId="256"/>
        </pc:sldMkLst>
        <pc:spChg chg="mod">
          <ac:chgData name="Annie Gilmore Bryant" userId="f7d795f2-1209-4b52-90c4-738122001f90" providerId="ADAL" clId="{72E5A1B4-9F07-4DD0-8512-E3D7D4AC5AEE}" dt="2022-07-07T00:52:44.206" v="1485" actId="2711"/>
          <ac:spMkLst>
            <pc:docMk/>
            <pc:sldMk cId="2740269496" sldId="256"/>
            <ac:spMk id="2" creationId="{5A965469-D733-4D12-8666-CC78DA592CDC}"/>
          </ac:spMkLst>
        </pc:spChg>
        <pc:spChg chg="mod">
          <ac:chgData name="Annie Gilmore Bryant" userId="f7d795f2-1209-4b52-90c4-738122001f90" providerId="ADAL" clId="{72E5A1B4-9F07-4DD0-8512-E3D7D4AC5AEE}" dt="2022-07-07T00:52:47.885" v="1486" actId="2711"/>
          <ac:spMkLst>
            <pc:docMk/>
            <pc:sldMk cId="2740269496" sldId="256"/>
            <ac:spMk id="3" creationId="{E51CAE02-6765-4A32-828A-187FED10B533}"/>
          </ac:spMkLst>
        </pc:spChg>
      </pc:sldChg>
      <pc:sldChg chg="addSp delSp modSp new mod setBg">
        <pc:chgData name="Annie Gilmore Bryant" userId="f7d795f2-1209-4b52-90c4-738122001f90" providerId="ADAL" clId="{72E5A1B4-9F07-4DD0-8512-E3D7D4AC5AEE}" dt="2022-07-10T07:01:09.866" v="9451"/>
        <pc:sldMkLst>
          <pc:docMk/>
          <pc:sldMk cId="544567701" sldId="257"/>
        </pc:sldMkLst>
        <pc:spChg chg="mod">
          <ac:chgData name="Annie Gilmore Bryant" userId="f7d795f2-1209-4b52-90c4-738122001f90" providerId="ADAL" clId="{72E5A1B4-9F07-4DD0-8512-E3D7D4AC5AEE}" dt="2022-07-07T00:52:38.328" v="1484" actId="2711"/>
          <ac:spMkLst>
            <pc:docMk/>
            <pc:sldMk cId="544567701" sldId="257"/>
            <ac:spMk id="2" creationId="{0D5CE4C6-19E2-460C-B40F-847601F4D0D7}"/>
          </ac:spMkLst>
        </pc:spChg>
        <pc:spChg chg="del">
          <ac:chgData name="Annie Gilmore Bryant" userId="f7d795f2-1209-4b52-90c4-738122001f90" providerId="ADAL" clId="{72E5A1B4-9F07-4DD0-8512-E3D7D4AC5AEE}" dt="2022-07-07T00:02:41.360" v="437" actId="478"/>
          <ac:spMkLst>
            <pc:docMk/>
            <pc:sldMk cId="544567701" sldId="257"/>
            <ac:spMk id="3" creationId="{3227D492-C9FB-40F3-9DCC-3AA6EF166003}"/>
          </ac:spMkLst>
        </pc:spChg>
        <pc:spChg chg="add mod">
          <ac:chgData name="Annie Gilmore Bryant" userId="f7d795f2-1209-4b52-90c4-738122001f90" providerId="ADAL" clId="{72E5A1B4-9F07-4DD0-8512-E3D7D4AC5AEE}" dt="2022-07-07T00:02:51.553" v="440" actId="14100"/>
          <ac:spMkLst>
            <pc:docMk/>
            <pc:sldMk cId="544567701" sldId="257"/>
            <ac:spMk id="4" creationId="{409591B6-267B-4798-AE8E-C070DE7EEE58}"/>
          </ac:spMkLst>
        </pc:spChg>
      </pc:sldChg>
      <pc:sldChg chg="addSp delSp modSp new del mod">
        <pc:chgData name="Annie Gilmore Bryant" userId="f7d795f2-1209-4b52-90c4-738122001f90" providerId="ADAL" clId="{72E5A1B4-9F07-4DD0-8512-E3D7D4AC5AEE}" dt="2022-07-10T05:37:11.454" v="9226" actId="47"/>
        <pc:sldMkLst>
          <pc:docMk/>
          <pc:sldMk cId="354267232" sldId="258"/>
        </pc:sldMkLst>
        <pc:spChg chg="mod">
          <ac:chgData name="Annie Gilmore Bryant" userId="f7d795f2-1209-4b52-90c4-738122001f90" providerId="ADAL" clId="{72E5A1B4-9F07-4DD0-8512-E3D7D4AC5AEE}" dt="2022-07-10T04:06:15.292" v="8654" actId="1076"/>
          <ac:spMkLst>
            <pc:docMk/>
            <pc:sldMk cId="354267232" sldId="258"/>
            <ac:spMk id="2" creationId="{8B3F99BC-6D8D-49ED-9C4E-C9797E9AD72D}"/>
          </ac:spMkLst>
        </pc:spChg>
        <pc:spChg chg="del">
          <ac:chgData name="Annie Gilmore Bryant" userId="f7d795f2-1209-4b52-90c4-738122001f90" providerId="ADAL" clId="{72E5A1B4-9F07-4DD0-8512-E3D7D4AC5AEE}" dt="2022-07-07T00:03:20.646" v="441" actId="478"/>
          <ac:spMkLst>
            <pc:docMk/>
            <pc:sldMk cId="354267232" sldId="258"/>
            <ac:spMk id="3" creationId="{076AA6B6-941E-4D6F-8ACE-57635EAAD4AB}"/>
          </ac:spMkLst>
        </pc:spChg>
        <pc:spChg chg="add mod ord">
          <ac:chgData name="Annie Gilmore Bryant" userId="f7d795f2-1209-4b52-90c4-738122001f90" providerId="ADAL" clId="{72E5A1B4-9F07-4DD0-8512-E3D7D4AC5AEE}" dt="2022-07-09T07:17:42.123" v="2782" actId="1035"/>
          <ac:spMkLst>
            <pc:docMk/>
            <pc:sldMk cId="354267232" sldId="258"/>
            <ac:spMk id="8" creationId="{604CC478-BEB7-461C-B839-762CF8185488}"/>
          </ac:spMkLst>
        </pc:spChg>
        <pc:spChg chg="add del mod">
          <ac:chgData name="Annie Gilmore Bryant" userId="f7d795f2-1209-4b52-90c4-738122001f90" providerId="ADAL" clId="{72E5A1B4-9F07-4DD0-8512-E3D7D4AC5AEE}" dt="2022-07-07T00:14:05.798" v="560" actId="478"/>
          <ac:spMkLst>
            <pc:docMk/>
            <pc:sldMk cId="354267232" sldId="258"/>
            <ac:spMk id="27" creationId="{30B3B9AE-65BF-4C3C-B2A0-CD17016C2378}"/>
          </ac:spMkLst>
        </pc:spChg>
        <pc:spChg chg="add del mod">
          <ac:chgData name="Annie Gilmore Bryant" userId="f7d795f2-1209-4b52-90c4-738122001f90" providerId="ADAL" clId="{72E5A1B4-9F07-4DD0-8512-E3D7D4AC5AEE}" dt="2022-07-09T05:45:59.830" v="1490" actId="478"/>
          <ac:spMkLst>
            <pc:docMk/>
            <pc:sldMk cId="354267232" sldId="258"/>
            <ac:spMk id="28" creationId="{8BB0D736-7F24-4A75-A360-F81EBB9B42E8}"/>
          </ac:spMkLst>
        </pc:spChg>
        <pc:spChg chg="add del mod">
          <ac:chgData name="Annie Gilmore Bryant" userId="f7d795f2-1209-4b52-90c4-738122001f90" providerId="ADAL" clId="{72E5A1B4-9F07-4DD0-8512-E3D7D4AC5AEE}" dt="2022-07-09T05:45:59.830" v="1490" actId="478"/>
          <ac:spMkLst>
            <pc:docMk/>
            <pc:sldMk cId="354267232" sldId="258"/>
            <ac:spMk id="29" creationId="{E9F70F0C-7EDA-4FBD-AEC0-8470E1702C44}"/>
          </ac:spMkLst>
        </pc:spChg>
        <pc:spChg chg="add mod topLvl">
          <ac:chgData name="Annie Gilmore Bryant" userId="f7d795f2-1209-4b52-90c4-738122001f90" providerId="ADAL" clId="{72E5A1B4-9F07-4DD0-8512-E3D7D4AC5AEE}" dt="2022-07-09T07:14:42.631" v="2622" actId="1076"/>
          <ac:spMkLst>
            <pc:docMk/>
            <pc:sldMk cId="354267232" sldId="258"/>
            <ac:spMk id="59" creationId="{52376612-31AA-4135-8EF4-6909416035C7}"/>
          </ac:spMkLst>
        </pc:spChg>
        <pc:spChg chg="add mod topLvl">
          <ac:chgData name="Annie Gilmore Bryant" userId="f7d795f2-1209-4b52-90c4-738122001f90" providerId="ADAL" clId="{72E5A1B4-9F07-4DD0-8512-E3D7D4AC5AEE}" dt="2022-07-09T07:14:35.110" v="2621" actId="1036"/>
          <ac:spMkLst>
            <pc:docMk/>
            <pc:sldMk cId="354267232" sldId="258"/>
            <ac:spMk id="60" creationId="{978FCCF2-0C9C-451A-AFE5-84447110112D}"/>
          </ac:spMkLst>
        </pc:spChg>
        <pc:spChg chg="add mod topLvl">
          <ac:chgData name="Annie Gilmore Bryant" userId="f7d795f2-1209-4b52-90c4-738122001f90" providerId="ADAL" clId="{72E5A1B4-9F07-4DD0-8512-E3D7D4AC5AEE}" dt="2022-07-09T07:14:35.110" v="2621" actId="1036"/>
          <ac:spMkLst>
            <pc:docMk/>
            <pc:sldMk cId="354267232" sldId="258"/>
            <ac:spMk id="61" creationId="{DB67988B-DED8-4736-9532-35FCDAE09CF9}"/>
          </ac:spMkLst>
        </pc:spChg>
        <pc:spChg chg="add mod topLvl">
          <ac:chgData name="Annie Gilmore Bryant" userId="f7d795f2-1209-4b52-90c4-738122001f90" providerId="ADAL" clId="{72E5A1B4-9F07-4DD0-8512-E3D7D4AC5AEE}" dt="2022-07-09T07:04:04.419" v="2260" actId="20577"/>
          <ac:spMkLst>
            <pc:docMk/>
            <pc:sldMk cId="354267232" sldId="258"/>
            <ac:spMk id="64" creationId="{F3378DDB-8A71-4CA2-AEB6-393B03BCC2FD}"/>
          </ac:spMkLst>
        </pc:spChg>
        <pc:spChg chg="add mod topLvl">
          <ac:chgData name="Annie Gilmore Bryant" userId="f7d795f2-1209-4b52-90c4-738122001f90" providerId="ADAL" clId="{72E5A1B4-9F07-4DD0-8512-E3D7D4AC5AEE}" dt="2022-07-09T07:04:19.163" v="2303" actId="1076"/>
          <ac:spMkLst>
            <pc:docMk/>
            <pc:sldMk cId="354267232" sldId="258"/>
            <ac:spMk id="70" creationId="{AB3FEB08-DFAB-4091-AEAA-BA8B87558409}"/>
          </ac:spMkLst>
        </pc:spChg>
        <pc:spChg chg="add mod topLvl">
          <ac:chgData name="Annie Gilmore Bryant" userId="f7d795f2-1209-4b52-90c4-738122001f90" providerId="ADAL" clId="{72E5A1B4-9F07-4DD0-8512-E3D7D4AC5AEE}" dt="2022-07-09T08:01:06.549" v="4296" actId="1036"/>
          <ac:spMkLst>
            <pc:docMk/>
            <pc:sldMk cId="354267232" sldId="258"/>
            <ac:spMk id="71" creationId="{0C694D34-5DB4-4A63-9900-9BA69BE544F0}"/>
          </ac:spMkLst>
        </pc:spChg>
        <pc:spChg chg="mod">
          <ac:chgData name="Annie Gilmore Bryant" userId="f7d795f2-1209-4b52-90c4-738122001f90" providerId="ADAL" clId="{72E5A1B4-9F07-4DD0-8512-E3D7D4AC5AEE}" dt="2022-07-09T05:46:48.606" v="1499" actId="165"/>
          <ac:spMkLst>
            <pc:docMk/>
            <pc:sldMk cId="354267232" sldId="258"/>
            <ac:spMk id="76" creationId="{9490658A-46F2-4CF7-965E-188EEEF5EBCE}"/>
          </ac:spMkLst>
        </pc:spChg>
        <pc:spChg chg="mod">
          <ac:chgData name="Annie Gilmore Bryant" userId="f7d795f2-1209-4b52-90c4-738122001f90" providerId="ADAL" clId="{72E5A1B4-9F07-4DD0-8512-E3D7D4AC5AEE}" dt="2022-07-09T05:46:48.606" v="1499" actId="165"/>
          <ac:spMkLst>
            <pc:docMk/>
            <pc:sldMk cId="354267232" sldId="258"/>
            <ac:spMk id="77" creationId="{D673800C-F851-4378-B108-04E3E81925A0}"/>
          </ac:spMkLst>
        </pc:spChg>
        <pc:spChg chg="mod">
          <ac:chgData name="Annie Gilmore Bryant" userId="f7d795f2-1209-4b52-90c4-738122001f90" providerId="ADAL" clId="{72E5A1B4-9F07-4DD0-8512-E3D7D4AC5AEE}" dt="2022-07-09T05:46:48.606" v="1499" actId="165"/>
          <ac:spMkLst>
            <pc:docMk/>
            <pc:sldMk cId="354267232" sldId="258"/>
            <ac:spMk id="78" creationId="{00CE7D2D-ED5A-45CF-8A07-3C3762590388}"/>
          </ac:spMkLst>
        </pc:spChg>
        <pc:spChg chg="mod">
          <ac:chgData name="Annie Gilmore Bryant" userId="f7d795f2-1209-4b52-90c4-738122001f90" providerId="ADAL" clId="{72E5A1B4-9F07-4DD0-8512-E3D7D4AC5AEE}" dt="2022-07-09T05:46:48.606" v="1499" actId="165"/>
          <ac:spMkLst>
            <pc:docMk/>
            <pc:sldMk cId="354267232" sldId="258"/>
            <ac:spMk id="79" creationId="{1F2B1E39-DC6B-4095-9DC2-CF22D87C80F5}"/>
          </ac:spMkLst>
        </pc:spChg>
        <pc:spChg chg="mod">
          <ac:chgData name="Annie Gilmore Bryant" userId="f7d795f2-1209-4b52-90c4-738122001f90" providerId="ADAL" clId="{72E5A1B4-9F07-4DD0-8512-E3D7D4AC5AEE}" dt="2022-07-09T05:46:48.606" v="1499" actId="165"/>
          <ac:spMkLst>
            <pc:docMk/>
            <pc:sldMk cId="354267232" sldId="258"/>
            <ac:spMk id="80" creationId="{5978786D-C488-4144-9159-7A6437865650}"/>
          </ac:spMkLst>
        </pc:spChg>
        <pc:spChg chg="mod">
          <ac:chgData name="Annie Gilmore Bryant" userId="f7d795f2-1209-4b52-90c4-738122001f90" providerId="ADAL" clId="{72E5A1B4-9F07-4DD0-8512-E3D7D4AC5AEE}" dt="2022-07-09T05:46:48.606" v="1499" actId="165"/>
          <ac:spMkLst>
            <pc:docMk/>
            <pc:sldMk cId="354267232" sldId="258"/>
            <ac:spMk id="81" creationId="{403F1A09-56C2-4A9A-9940-F1C8F4F28FD0}"/>
          </ac:spMkLst>
        </pc:spChg>
        <pc:spChg chg="mod">
          <ac:chgData name="Annie Gilmore Bryant" userId="f7d795f2-1209-4b52-90c4-738122001f90" providerId="ADAL" clId="{72E5A1B4-9F07-4DD0-8512-E3D7D4AC5AEE}" dt="2022-07-09T05:46:48.606" v="1499" actId="165"/>
          <ac:spMkLst>
            <pc:docMk/>
            <pc:sldMk cId="354267232" sldId="258"/>
            <ac:spMk id="82" creationId="{69EC3AFC-8560-48DD-9C6F-5A0519D21C37}"/>
          </ac:spMkLst>
        </pc:spChg>
        <pc:spChg chg="mod">
          <ac:chgData name="Annie Gilmore Bryant" userId="f7d795f2-1209-4b52-90c4-738122001f90" providerId="ADAL" clId="{72E5A1B4-9F07-4DD0-8512-E3D7D4AC5AEE}" dt="2022-07-09T05:46:48.606" v="1499" actId="165"/>
          <ac:spMkLst>
            <pc:docMk/>
            <pc:sldMk cId="354267232" sldId="258"/>
            <ac:spMk id="83" creationId="{BED8EF2C-1E7F-432C-81D6-D746C1796D34}"/>
          </ac:spMkLst>
        </pc:spChg>
        <pc:spChg chg="mod">
          <ac:chgData name="Annie Gilmore Bryant" userId="f7d795f2-1209-4b52-90c4-738122001f90" providerId="ADAL" clId="{72E5A1B4-9F07-4DD0-8512-E3D7D4AC5AEE}" dt="2022-07-09T05:46:48.606" v="1499" actId="165"/>
          <ac:spMkLst>
            <pc:docMk/>
            <pc:sldMk cId="354267232" sldId="258"/>
            <ac:spMk id="84" creationId="{B205B7A2-D6C5-430B-BE55-73D21819A51C}"/>
          </ac:spMkLst>
        </pc:spChg>
        <pc:spChg chg="mod">
          <ac:chgData name="Annie Gilmore Bryant" userId="f7d795f2-1209-4b52-90c4-738122001f90" providerId="ADAL" clId="{72E5A1B4-9F07-4DD0-8512-E3D7D4AC5AEE}" dt="2022-07-09T05:46:48.606" v="1499" actId="165"/>
          <ac:spMkLst>
            <pc:docMk/>
            <pc:sldMk cId="354267232" sldId="258"/>
            <ac:spMk id="85" creationId="{3E48E4FD-47AB-4829-809D-0ED022ABD851}"/>
          </ac:spMkLst>
        </pc:spChg>
        <pc:spChg chg="mod">
          <ac:chgData name="Annie Gilmore Bryant" userId="f7d795f2-1209-4b52-90c4-738122001f90" providerId="ADAL" clId="{72E5A1B4-9F07-4DD0-8512-E3D7D4AC5AEE}" dt="2022-07-09T05:46:48.606" v="1499" actId="165"/>
          <ac:spMkLst>
            <pc:docMk/>
            <pc:sldMk cId="354267232" sldId="258"/>
            <ac:spMk id="86" creationId="{BE19FAC3-1EDC-4580-A589-D882C68740DD}"/>
          </ac:spMkLst>
        </pc:spChg>
        <pc:spChg chg="mod">
          <ac:chgData name="Annie Gilmore Bryant" userId="f7d795f2-1209-4b52-90c4-738122001f90" providerId="ADAL" clId="{72E5A1B4-9F07-4DD0-8512-E3D7D4AC5AEE}" dt="2022-07-09T05:46:48.606" v="1499" actId="165"/>
          <ac:spMkLst>
            <pc:docMk/>
            <pc:sldMk cId="354267232" sldId="258"/>
            <ac:spMk id="87" creationId="{3ED56728-81D7-41DB-AA4C-7D8EC6B1637E}"/>
          </ac:spMkLst>
        </pc:spChg>
        <pc:spChg chg="add del mod topLvl">
          <ac:chgData name="Annie Gilmore Bryant" userId="f7d795f2-1209-4b52-90c4-738122001f90" providerId="ADAL" clId="{72E5A1B4-9F07-4DD0-8512-E3D7D4AC5AEE}" dt="2022-07-09T05:46:51.713" v="1500" actId="478"/>
          <ac:spMkLst>
            <pc:docMk/>
            <pc:sldMk cId="354267232" sldId="258"/>
            <ac:spMk id="91" creationId="{12954156-5949-4E1C-B613-F5148C9FFF0E}"/>
          </ac:spMkLst>
        </pc:spChg>
        <pc:spChg chg="add del mod topLvl">
          <ac:chgData name="Annie Gilmore Bryant" userId="f7d795f2-1209-4b52-90c4-738122001f90" providerId="ADAL" clId="{72E5A1B4-9F07-4DD0-8512-E3D7D4AC5AEE}" dt="2022-07-09T06:50:39.816" v="2066" actId="478"/>
          <ac:spMkLst>
            <pc:docMk/>
            <pc:sldMk cId="354267232" sldId="258"/>
            <ac:spMk id="93" creationId="{67E18683-AEE8-4823-8EC8-03FC490F9160}"/>
          </ac:spMkLst>
        </pc:spChg>
        <pc:spChg chg="add del mod topLvl">
          <ac:chgData name="Annie Gilmore Bryant" userId="f7d795f2-1209-4b52-90c4-738122001f90" providerId="ADAL" clId="{72E5A1B4-9F07-4DD0-8512-E3D7D4AC5AEE}" dt="2022-07-09T06:50:42.577" v="2067" actId="478"/>
          <ac:spMkLst>
            <pc:docMk/>
            <pc:sldMk cId="354267232" sldId="258"/>
            <ac:spMk id="94" creationId="{9188C4AC-28B9-4D4E-9C51-5DE5B5266DF0}"/>
          </ac:spMkLst>
        </pc:spChg>
        <pc:spChg chg="add mod">
          <ac:chgData name="Annie Gilmore Bryant" userId="f7d795f2-1209-4b52-90c4-738122001f90" providerId="ADAL" clId="{72E5A1B4-9F07-4DD0-8512-E3D7D4AC5AEE}" dt="2022-07-09T06:44:29.463" v="1930" actId="20577"/>
          <ac:spMkLst>
            <pc:docMk/>
            <pc:sldMk cId="354267232" sldId="258"/>
            <ac:spMk id="95" creationId="{7AF7AC1D-869D-4D4C-9BF0-FDB9B3744AE6}"/>
          </ac:spMkLst>
        </pc:spChg>
        <pc:spChg chg="add mod ord">
          <ac:chgData name="Annie Gilmore Bryant" userId="f7d795f2-1209-4b52-90c4-738122001f90" providerId="ADAL" clId="{72E5A1B4-9F07-4DD0-8512-E3D7D4AC5AEE}" dt="2022-07-09T07:17:42.123" v="2782" actId="1035"/>
          <ac:spMkLst>
            <pc:docMk/>
            <pc:sldMk cId="354267232" sldId="258"/>
            <ac:spMk id="99" creationId="{43DFF4FF-D752-4FA7-A828-F416B244E885}"/>
          </ac:spMkLst>
        </pc:spChg>
        <pc:spChg chg="add mod">
          <ac:chgData name="Annie Gilmore Bryant" userId="f7d795f2-1209-4b52-90c4-738122001f90" providerId="ADAL" clId="{72E5A1B4-9F07-4DD0-8512-E3D7D4AC5AEE}" dt="2022-07-09T07:10:10.171" v="2384"/>
          <ac:spMkLst>
            <pc:docMk/>
            <pc:sldMk cId="354267232" sldId="258"/>
            <ac:spMk id="102" creationId="{64586769-6080-4536-B0FD-D95935A71836}"/>
          </ac:spMkLst>
        </pc:spChg>
        <pc:spChg chg="mod topLvl">
          <ac:chgData name="Annie Gilmore Bryant" userId="f7d795f2-1209-4b52-90c4-738122001f90" providerId="ADAL" clId="{72E5A1B4-9F07-4DD0-8512-E3D7D4AC5AEE}" dt="2022-07-09T07:17:26.632" v="2762" actId="1036"/>
          <ac:spMkLst>
            <pc:docMk/>
            <pc:sldMk cId="354267232" sldId="258"/>
            <ac:spMk id="105" creationId="{612A2E66-6B56-42D5-9427-FC5FDCE6A9DF}"/>
          </ac:spMkLst>
        </pc:spChg>
        <pc:spChg chg="mod topLvl">
          <ac:chgData name="Annie Gilmore Bryant" userId="f7d795f2-1209-4b52-90c4-738122001f90" providerId="ADAL" clId="{72E5A1B4-9F07-4DD0-8512-E3D7D4AC5AEE}" dt="2022-07-09T07:17:26.632" v="2762" actId="1036"/>
          <ac:spMkLst>
            <pc:docMk/>
            <pc:sldMk cId="354267232" sldId="258"/>
            <ac:spMk id="106" creationId="{EC5A24DA-E71F-4134-AF15-A1461B259E00}"/>
          </ac:spMkLst>
        </pc:spChg>
        <pc:spChg chg="mod topLvl">
          <ac:chgData name="Annie Gilmore Bryant" userId="f7d795f2-1209-4b52-90c4-738122001f90" providerId="ADAL" clId="{72E5A1B4-9F07-4DD0-8512-E3D7D4AC5AEE}" dt="2022-07-09T07:17:26.632" v="2762" actId="1036"/>
          <ac:spMkLst>
            <pc:docMk/>
            <pc:sldMk cId="354267232" sldId="258"/>
            <ac:spMk id="107" creationId="{7D9AA67C-61B2-4813-BE3F-647BBDBA6C2D}"/>
          </ac:spMkLst>
        </pc:spChg>
        <pc:spChg chg="mod topLvl">
          <ac:chgData name="Annie Gilmore Bryant" userId="f7d795f2-1209-4b52-90c4-738122001f90" providerId="ADAL" clId="{72E5A1B4-9F07-4DD0-8512-E3D7D4AC5AEE}" dt="2022-07-09T07:17:26.632" v="2762" actId="1036"/>
          <ac:spMkLst>
            <pc:docMk/>
            <pc:sldMk cId="354267232" sldId="258"/>
            <ac:spMk id="108" creationId="{8B289830-BAEA-4A07-83E2-AC9CD92D1A93}"/>
          </ac:spMkLst>
        </pc:spChg>
        <pc:spChg chg="mod topLvl">
          <ac:chgData name="Annie Gilmore Bryant" userId="f7d795f2-1209-4b52-90c4-738122001f90" providerId="ADAL" clId="{72E5A1B4-9F07-4DD0-8512-E3D7D4AC5AEE}" dt="2022-07-09T07:17:26.632" v="2762" actId="1036"/>
          <ac:spMkLst>
            <pc:docMk/>
            <pc:sldMk cId="354267232" sldId="258"/>
            <ac:spMk id="109" creationId="{8E2A4B55-4A18-4603-A9E3-C8E23F378467}"/>
          </ac:spMkLst>
        </pc:spChg>
        <pc:spChg chg="mod topLvl">
          <ac:chgData name="Annie Gilmore Bryant" userId="f7d795f2-1209-4b52-90c4-738122001f90" providerId="ADAL" clId="{72E5A1B4-9F07-4DD0-8512-E3D7D4AC5AEE}" dt="2022-07-09T07:17:26.632" v="2762" actId="1036"/>
          <ac:spMkLst>
            <pc:docMk/>
            <pc:sldMk cId="354267232" sldId="258"/>
            <ac:spMk id="110" creationId="{4F8B0FE8-7C47-4464-8D94-82266242D381}"/>
          </ac:spMkLst>
        </pc:spChg>
        <pc:spChg chg="mod topLvl">
          <ac:chgData name="Annie Gilmore Bryant" userId="f7d795f2-1209-4b52-90c4-738122001f90" providerId="ADAL" clId="{72E5A1B4-9F07-4DD0-8512-E3D7D4AC5AEE}" dt="2022-07-09T07:17:26.632" v="2762" actId="1036"/>
          <ac:spMkLst>
            <pc:docMk/>
            <pc:sldMk cId="354267232" sldId="258"/>
            <ac:spMk id="111" creationId="{3FAD4113-EB21-4356-B8B0-034C12FA8266}"/>
          </ac:spMkLst>
        </pc:spChg>
        <pc:spChg chg="mod topLvl">
          <ac:chgData name="Annie Gilmore Bryant" userId="f7d795f2-1209-4b52-90c4-738122001f90" providerId="ADAL" clId="{72E5A1B4-9F07-4DD0-8512-E3D7D4AC5AEE}" dt="2022-07-09T07:17:26.632" v="2762" actId="1036"/>
          <ac:spMkLst>
            <pc:docMk/>
            <pc:sldMk cId="354267232" sldId="258"/>
            <ac:spMk id="112" creationId="{162E81F1-C6C7-4D8F-AD59-BDD82E441C3F}"/>
          </ac:spMkLst>
        </pc:spChg>
        <pc:spChg chg="mod topLvl">
          <ac:chgData name="Annie Gilmore Bryant" userId="f7d795f2-1209-4b52-90c4-738122001f90" providerId="ADAL" clId="{72E5A1B4-9F07-4DD0-8512-E3D7D4AC5AEE}" dt="2022-07-09T07:17:26.632" v="2762" actId="1036"/>
          <ac:spMkLst>
            <pc:docMk/>
            <pc:sldMk cId="354267232" sldId="258"/>
            <ac:spMk id="113" creationId="{0C4FD57E-3A51-452F-AC1E-3235DFBFFA2F}"/>
          </ac:spMkLst>
        </pc:spChg>
        <pc:spChg chg="mod topLvl">
          <ac:chgData name="Annie Gilmore Bryant" userId="f7d795f2-1209-4b52-90c4-738122001f90" providerId="ADAL" clId="{72E5A1B4-9F07-4DD0-8512-E3D7D4AC5AEE}" dt="2022-07-09T07:17:26.632" v="2762" actId="1036"/>
          <ac:spMkLst>
            <pc:docMk/>
            <pc:sldMk cId="354267232" sldId="258"/>
            <ac:spMk id="114" creationId="{B3115405-5F78-4CFE-8139-EAC3E55B94F7}"/>
          </ac:spMkLst>
        </pc:spChg>
        <pc:spChg chg="mod topLvl">
          <ac:chgData name="Annie Gilmore Bryant" userId="f7d795f2-1209-4b52-90c4-738122001f90" providerId="ADAL" clId="{72E5A1B4-9F07-4DD0-8512-E3D7D4AC5AEE}" dt="2022-07-09T07:17:26.632" v="2762" actId="1036"/>
          <ac:spMkLst>
            <pc:docMk/>
            <pc:sldMk cId="354267232" sldId="258"/>
            <ac:spMk id="115" creationId="{BB341BF5-89D7-416E-BF6A-F075DD0B89EB}"/>
          </ac:spMkLst>
        </pc:spChg>
        <pc:spChg chg="mod topLvl">
          <ac:chgData name="Annie Gilmore Bryant" userId="f7d795f2-1209-4b52-90c4-738122001f90" providerId="ADAL" clId="{72E5A1B4-9F07-4DD0-8512-E3D7D4AC5AEE}" dt="2022-07-09T07:17:26.632" v="2762" actId="1036"/>
          <ac:spMkLst>
            <pc:docMk/>
            <pc:sldMk cId="354267232" sldId="258"/>
            <ac:spMk id="116" creationId="{91D8AE97-5CD6-4264-8491-AC7C56D79457}"/>
          </ac:spMkLst>
        </pc:spChg>
        <pc:spChg chg="add del mod">
          <ac:chgData name="Annie Gilmore Bryant" userId="f7d795f2-1209-4b52-90c4-738122001f90" providerId="ADAL" clId="{72E5A1B4-9F07-4DD0-8512-E3D7D4AC5AEE}" dt="2022-07-09T07:10:27.323" v="2393" actId="478"/>
          <ac:spMkLst>
            <pc:docMk/>
            <pc:sldMk cId="354267232" sldId="258"/>
            <ac:spMk id="121" creationId="{FD8CD628-A51B-4533-BAE9-1DD6AB6CE45C}"/>
          </ac:spMkLst>
        </pc:spChg>
        <pc:spChg chg="add mod">
          <ac:chgData name="Annie Gilmore Bryant" userId="f7d795f2-1209-4b52-90c4-738122001f90" providerId="ADAL" clId="{72E5A1B4-9F07-4DD0-8512-E3D7D4AC5AEE}" dt="2022-07-09T07:17:26.632" v="2762" actId="1036"/>
          <ac:spMkLst>
            <pc:docMk/>
            <pc:sldMk cId="354267232" sldId="258"/>
            <ac:spMk id="122" creationId="{4BFE447A-22DE-443E-821B-65AF2A9D16C8}"/>
          </ac:spMkLst>
        </pc:spChg>
        <pc:spChg chg="add mod">
          <ac:chgData name="Annie Gilmore Bryant" userId="f7d795f2-1209-4b52-90c4-738122001f90" providerId="ADAL" clId="{72E5A1B4-9F07-4DD0-8512-E3D7D4AC5AEE}" dt="2022-07-09T07:17:42.123" v="2782" actId="1035"/>
          <ac:spMkLst>
            <pc:docMk/>
            <pc:sldMk cId="354267232" sldId="258"/>
            <ac:spMk id="123" creationId="{CD869632-8E18-4DD0-88B8-85C9B8F4017A}"/>
          </ac:spMkLst>
        </pc:spChg>
        <pc:spChg chg="add mod ord">
          <ac:chgData name="Annie Gilmore Bryant" userId="f7d795f2-1209-4b52-90c4-738122001f90" providerId="ADAL" clId="{72E5A1B4-9F07-4DD0-8512-E3D7D4AC5AEE}" dt="2022-07-09T07:17:42.123" v="2782" actId="1035"/>
          <ac:spMkLst>
            <pc:docMk/>
            <pc:sldMk cId="354267232" sldId="258"/>
            <ac:spMk id="124" creationId="{34598FE8-A100-43AD-A9C2-75B7001A5390}"/>
          </ac:spMkLst>
        </pc:spChg>
        <pc:spChg chg="add mod">
          <ac:chgData name="Annie Gilmore Bryant" userId="f7d795f2-1209-4b52-90c4-738122001f90" providerId="ADAL" clId="{72E5A1B4-9F07-4DD0-8512-E3D7D4AC5AEE}" dt="2022-07-09T07:17:42.123" v="2782" actId="1035"/>
          <ac:spMkLst>
            <pc:docMk/>
            <pc:sldMk cId="354267232" sldId="258"/>
            <ac:spMk id="125" creationId="{0FC44685-2336-492E-BCFB-B02F5A8F41C6}"/>
          </ac:spMkLst>
        </pc:spChg>
        <pc:spChg chg="add del mod">
          <ac:chgData name="Annie Gilmore Bryant" userId="f7d795f2-1209-4b52-90c4-738122001f90" providerId="ADAL" clId="{72E5A1B4-9F07-4DD0-8512-E3D7D4AC5AEE}" dt="2022-07-09T07:16:39.755" v="2702" actId="478"/>
          <ac:spMkLst>
            <pc:docMk/>
            <pc:sldMk cId="354267232" sldId="258"/>
            <ac:spMk id="129" creationId="{87F41EED-6005-4868-A377-F37EBC1079CA}"/>
          </ac:spMkLst>
        </pc:spChg>
        <pc:spChg chg="add mod">
          <ac:chgData name="Annie Gilmore Bryant" userId="f7d795f2-1209-4b52-90c4-738122001f90" providerId="ADAL" clId="{72E5A1B4-9F07-4DD0-8512-E3D7D4AC5AEE}" dt="2022-07-09T07:17:42.123" v="2782" actId="1035"/>
          <ac:spMkLst>
            <pc:docMk/>
            <pc:sldMk cId="354267232" sldId="258"/>
            <ac:spMk id="130" creationId="{038A7763-CA16-4AAF-B7AD-343C5DD796CC}"/>
          </ac:spMkLst>
        </pc:spChg>
        <pc:spChg chg="add mod">
          <ac:chgData name="Annie Gilmore Bryant" userId="f7d795f2-1209-4b52-90c4-738122001f90" providerId="ADAL" clId="{72E5A1B4-9F07-4DD0-8512-E3D7D4AC5AEE}" dt="2022-07-09T07:17:42.123" v="2782" actId="1035"/>
          <ac:spMkLst>
            <pc:docMk/>
            <pc:sldMk cId="354267232" sldId="258"/>
            <ac:spMk id="134" creationId="{0A096871-F9C7-46CC-8466-B8E2C5A004D8}"/>
          </ac:spMkLst>
        </pc:spChg>
        <pc:spChg chg="add mod">
          <ac:chgData name="Annie Gilmore Bryant" userId="f7d795f2-1209-4b52-90c4-738122001f90" providerId="ADAL" clId="{72E5A1B4-9F07-4DD0-8512-E3D7D4AC5AEE}" dt="2022-07-09T07:17:44.591" v="2786" actId="1035"/>
          <ac:spMkLst>
            <pc:docMk/>
            <pc:sldMk cId="354267232" sldId="258"/>
            <ac:spMk id="135" creationId="{DD09C062-18FE-4928-AE9B-4430FC8BFA6C}"/>
          </ac:spMkLst>
        </pc:spChg>
        <pc:spChg chg="add mod">
          <ac:chgData name="Annie Gilmore Bryant" userId="f7d795f2-1209-4b52-90c4-738122001f90" providerId="ADAL" clId="{72E5A1B4-9F07-4DD0-8512-E3D7D4AC5AEE}" dt="2022-07-09T07:17:44.591" v="2786" actId="1035"/>
          <ac:spMkLst>
            <pc:docMk/>
            <pc:sldMk cId="354267232" sldId="258"/>
            <ac:spMk id="136" creationId="{ACF8CEF2-EF27-41A4-B10D-841F86DEB98C}"/>
          </ac:spMkLst>
        </pc:spChg>
        <pc:spChg chg="add mod">
          <ac:chgData name="Annie Gilmore Bryant" userId="f7d795f2-1209-4b52-90c4-738122001f90" providerId="ADAL" clId="{72E5A1B4-9F07-4DD0-8512-E3D7D4AC5AEE}" dt="2022-07-09T07:17:44.591" v="2786" actId="1035"/>
          <ac:spMkLst>
            <pc:docMk/>
            <pc:sldMk cId="354267232" sldId="258"/>
            <ac:spMk id="137" creationId="{66610B56-B270-422E-9E68-D833697061C4}"/>
          </ac:spMkLst>
        </pc:spChg>
        <pc:spChg chg="add mod">
          <ac:chgData name="Annie Gilmore Bryant" userId="f7d795f2-1209-4b52-90c4-738122001f90" providerId="ADAL" clId="{72E5A1B4-9F07-4DD0-8512-E3D7D4AC5AEE}" dt="2022-07-09T07:17:44.591" v="2786" actId="1035"/>
          <ac:spMkLst>
            <pc:docMk/>
            <pc:sldMk cId="354267232" sldId="258"/>
            <ac:spMk id="139" creationId="{8D42AB44-51B8-4556-AA80-48F59BCDEB74}"/>
          </ac:spMkLst>
        </pc:spChg>
        <pc:spChg chg="add mod">
          <ac:chgData name="Annie Gilmore Bryant" userId="f7d795f2-1209-4b52-90c4-738122001f90" providerId="ADAL" clId="{72E5A1B4-9F07-4DD0-8512-E3D7D4AC5AEE}" dt="2022-07-09T07:17:44.591" v="2786" actId="1035"/>
          <ac:spMkLst>
            <pc:docMk/>
            <pc:sldMk cId="354267232" sldId="258"/>
            <ac:spMk id="140" creationId="{BCFD945C-BFD0-436F-8B51-CF465E6BA4F9}"/>
          </ac:spMkLst>
        </pc:spChg>
        <pc:spChg chg="add mod">
          <ac:chgData name="Annie Gilmore Bryant" userId="f7d795f2-1209-4b52-90c4-738122001f90" providerId="ADAL" clId="{72E5A1B4-9F07-4DD0-8512-E3D7D4AC5AEE}" dt="2022-07-09T09:09:40.619" v="5687" actId="20577"/>
          <ac:spMkLst>
            <pc:docMk/>
            <pc:sldMk cId="354267232" sldId="258"/>
            <ac:spMk id="143" creationId="{C8BA794A-F5B1-4BD0-87AF-5C670775C13A}"/>
          </ac:spMkLst>
        </pc:spChg>
        <pc:spChg chg="add mod">
          <ac:chgData name="Annie Gilmore Bryant" userId="f7d795f2-1209-4b52-90c4-738122001f90" providerId="ADAL" clId="{72E5A1B4-9F07-4DD0-8512-E3D7D4AC5AEE}" dt="2022-07-09T07:17:44.591" v="2786" actId="1035"/>
          <ac:spMkLst>
            <pc:docMk/>
            <pc:sldMk cId="354267232" sldId="258"/>
            <ac:spMk id="144" creationId="{7C3629C2-3343-46D8-B152-78946D1363EA}"/>
          </ac:spMkLst>
        </pc:spChg>
        <pc:grpChg chg="add del mod">
          <ac:chgData name="Annie Gilmore Bryant" userId="f7d795f2-1209-4b52-90c4-738122001f90" providerId="ADAL" clId="{72E5A1B4-9F07-4DD0-8512-E3D7D4AC5AEE}" dt="2022-07-09T05:46:48.606" v="1499" actId="165"/>
          <ac:grpSpMkLst>
            <pc:docMk/>
            <pc:sldMk cId="354267232" sldId="258"/>
            <ac:grpSpMk id="3" creationId="{C2C201CC-F64A-42E8-8071-5626138A6B8E}"/>
          </ac:grpSpMkLst>
        </pc:grpChg>
        <pc:grpChg chg="add mod topLvl">
          <ac:chgData name="Annie Gilmore Bryant" userId="f7d795f2-1209-4b52-90c4-738122001f90" providerId="ADAL" clId="{72E5A1B4-9F07-4DD0-8512-E3D7D4AC5AEE}" dt="2022-07-09T07:14:35.110" v="2621" actId="1036"/>
          <ac:grpSpMkLst>
            <pc:docMk/>
            <pc:sldMk cId="354267232" sldId="258"/>
            <ac:grpSpMk id="23" creationId="{FCBC6244-D85E-48C6-A3F7-DDF42B8BF535}"/>
          </ac:grpSpMkLst>
        </pc:grpChg>
        <pc:grpChg chg="mod">
          <ac:chgData name="Annie Gilmore Bryant" userId="f7d795f2-1209-4b52-90c4-738122001f90" providerId="ADAL" clId="{72E5A1B4-9F07-4DD0-8512-E3D7D4AC5AEE}" dt="2022-07-09T07:14:35.110" v="2621" actId="1036"/>
          <ac:grpSpMkLst>
            <pc:docMk/>
            <pc:sldMk cId="354267232" sldId="258"/>
            <ac:grpSpMk id="24" creationId="{C2597F37-70EB-4B85-BFFD-0B68217A124C}"/>
          </ac:grpSpMkLst>
        </pc:grpChg>
        <pc:grpChg chg="mod">
          <ac:chgData name="Annie Gilmore Bryant" userId="f7d795f2-1209-4b52-90c4-738122001f90" providerId="ADAL" clId="{72E5A1B4-9F07-4DD0-8512-E3D7D4AC5AEE}" dt="2022-07-09T07:14:35.110" v="2621" actId="1036"/>
          <ac:grpSpMkLst>
            <pc:docMk/>
            <pc:sldMk cId="354267232" sldId="258"/>
            <ac:grpSpMk id="27" creationId="{1C8B84D2-2B6D-45C4-B5C9-CECBF35DAA00}"/>
          </ac:grpSpMkLst>
        </pc:grpChg>
        <pc:grpChg chg="mod">
          <ac:chgData name="Annie Gilmore Bryant" userId="f7d795f2-1209-4b52-90c4-738122001f90" providerId="ADAL" clId="{72E5A1B4-9F07-4DD0-8512-E3D7D4AC5AEE}" dt="2022-07-09T07:14:35.110" v="2621" actId="1036"/>
          <ac:grpSpMkLst>
            <pc:docMk/>
            <pc:sldMk cId="354267232" sldId="258"/>
            <ac:grpSpMk id="30" creationId="{27DC0A5E-4E86-4E77-87E2-0BEA5F031CA3}"/>
          </ac:grpSpMkLst>
        </pc:grpChg>
        <pc:grpChg chg="mod">
          <ac:chgData name="Annie Gilmore Bryant" userId="f7d795f2-1209-4b52-90c4-738122001f90" providerId="ADAL" clId="{72E5A1B4-9F07-4DD0-8512-E3D7D4AC5AEE}" dt="2022-07-09T07:14:35.110" v="2621" actId="1036"/>
          <ac:grpSpMkLst>
            <pc:docMk/>
            <pc:sldMk cId="354267232" sldId="258"/>
            <ac:grpSpMk id="36" creationId="{0372B812-7144-49F2-81E8-E57C7F37566D}"/>
          </ac:grpSpMkLst>
        </pc:grpChg>
        <pc:grpChg chg="mod">
          <ac:chgData name="Annie Gilmore Bryant" userId="f7d795f2-1209-4b52-90c4-738122001f90" providerId="ADAL" clId="{72E5A1B4-9F07-4DD0-8512-E3D7D4AC5AEE}" dt="2022-07-09T07:14:35.110" v="2621" actId="1036"/>
          <ac:grpSpMkLst>
            <pc:docMk/>
            <pc:sldMk cId="354267232" sldId="258"/>
            <ac:grpSpMk id="37" creationId="{1056A01F-C270-410B-8CDF-8135395A2C13}"/>
          </ac:grpSpMkLst>
        </pc:grpChg>
        <pc:grpChg chg="add mod topLvl">
          <ac:chgData name="Annie Gilmore Bryant" userId="f7d795f2-1209-4b52-90c4-738122001f90" providerId="ADAL" clId="{72E5A1B4-9F07-4DD0-8512-E3D7D4AC5AEE}" dt="2022-07-09T07:14:35.110" v="2621" actId="1036"/>
          <ac:grpSpMkLst>
            <pc:docMk/>
            <pc:sldMk cId="354267232" sldId="258"/>
            <ac:grpSpMk id="44" creationId="{78080F36-CD93-4E8E-81F2-69654E23B3C4}"/>
          </ac:grpSpMkLst>
        </pc:grpChg>
        <pc:grpChg chg="mod">
          <ac:chgData name="Annie Gilmore Bryant" userId="f7d795f2-1209-4b52-90c4-738122001f90" providerId="ADAL" clId="{72E5A1B4-9F07-4DD0-8512-E3D7D4AC5AEE}" dt="2022-07-09T07:14:35.110" v="2621" actId="1036"/>
          <ac:grpSpMkLst>
            <pc:docMk/>
            <pc:sldMk cId="354267232" sldId="258"/>
            <ac:grpSpMk id="45" creationId="{C8CFFA8D-944A-4528-B60E-03CA1BBD43D2}"/>
          </ac:grpSpMkLst>
        </pc:grpChg>
        <pc:grpChg chg="mod">
          <ac:chgData name="Annie Gilmore Bryant" userId="f7d795f2-1209-4b52-90c4-738122001f90" providerId="ADAL" clId="{72E5A1B4-9F07-4DD0-8512-E3D7D4AC5AEE}" dt="2022-07-09T07:14:35.110" v="2621" actId="1036"/>
          <ac:grpSpMkLst>
            <pc:docMk/>
            <pc:sldMk cId="354267232" sldId="258"/>
            <ac:grpSpMk id="46" creationId="{9E90F228-1721-4C84-A1B8-BB2D0AA5ADC3}"/>
          </ac:grpSpMkLst>
        </pc:grpChg>
        <pc:grpChg chg="mod">
          <ac:chgData name="Annie Gilmore Bryant" userId="f7d795f2-1209-4b52-90c4-738122001f90" providerId="ADAL" clId="{72E5A1B4-9F07-4DD0-8512-E3D7D4AC5AEE}" dt="2022-07-09T07:14:35.110" v="2621" actId="1036"/>
          <ac:grpSpMkLst>
            <pc:docMk/>
            <pc:sldMk cId="354267232" sldId="258"/>
            <ac:grpSpMk id="47" creationId="{DF98E2BA-2CC0-45B9-95CB-151BDA66E54F}"/>
          </ac:grpSpMkLst>
        </pc:grpChg>
        <pc:grpChg chg="mod">
          <ac:chgData name="Annie Gilmore Bryant" userId="f7d795f2-1209-4b52-90c4-738122001f90" providerId="ADAL" clId="{72E5A1B4-9F07-4DD0-8512-E3D7D4AC5AEE}" dt="2022-07-09T07:14:35.110" v="2621" actId="1036"/>
          <ac:grpSpMkLst>
            <pc:docMk/>
            <pc:sldMk cId="354267232" sldId="258"/>
            <ac:grpSpMk id="52" creationId="{5E740BD1-B29D-4F85-929E-4C146AB85673}"/>
          </ac:grpSpMkLst>
        </pc:grpChg>
        <pc:grpChg chg="mod">
          <ac:chgData name="Annie Gilmore Bryant" userId="f7d795f2-1209-4b52-90c4-738122001f90" providerId="ADAL" clId="{72E5A1B4-9F07-4DD0-8512-E3D7D4AC5AEE}" dt="2022-07-09T07:14:35.110" v="2621" actId="1036"/>
          <ac:grpSpMkLst>
            <pc:docMk/>
            <pc:sldMk cId="354267232" sldId="258"/>
            <ac:grpSpMk id="53" creationId="{5B8F8283-7CDA-4154-9CD7-144463716151}"/>
          </ac:grpSpMkLst>
        </pc:grpChg>
        <pc:grpChg chg="add del mod topLvl">
          <ac:chgData name="Annie Gilmore Bryant" userId="f7d795f2-1209-4b52-90c4-738122001f90" providerId="ADAL" clId="{72E5A1B4-9F07-4DD0-8512-E3D7D4AC5AEE}" dt="2022-07-09T05:46:51.713" v="1500" actId="478"/>
          <ac:grpSpMkLst>
            <pc:docMk/>
            <pc:sldMk cId="354267232" sldId="258"/>
            <ac:grpSpMk id="74" creationId="{00AB1549-CFC6-42FD-AD8C-08D3F85A2222}"/>
          </ac:grpSpMkLst>
        </pc:grpChg>
        <pc:grpChg chg="mod">
          <ac:chgData name="Annie Gilmore Bryant" userId="f7d795f2-1209-4b52-90c4-738122001f90" providerId="ADAL" clId="{72E5A1B4-9F07-4DD0-8512-E3D7D4AC5AEE}" dt="2022-07-09T05:46:48.606" v="1499" actId="165"/>
          <ac:grpSpMkLst>
            <pc:docMk/>
            <pc:sldMk cId="354267232" sldId="258"/>
            <ac:grpSpMk id="75" creationId="{076DA816-20E3-4A18-8454-6350357C3ED1}"/>
          </ac:grpSpMkLst>
        </pc:grpChg>
        <pc:grpChg chg="add del mod">
          <ac:chgData name="Annie Gilmore Bryant" userId="f7d795f2-1209-4b52-90c4-738122001f90" providerId="ADAL" clId="{72E5A1B4-9F07-4DD0-8512-E3D7D4AC5AEE}" dt="2022-07-09T07:09:02.950" v="2377" actId="165"/>
          <ac:grpSpMkLst>
            <pc:docMk/>
            <pc:sldMk cId="354267232" sldId="258"/>
            <ac:grpSpMk id="103" creationId="{C612D209-E104-461E-88AB-6CB9757760F3}"/>
          </ac:grpSpMkLst>
        </pc:grpChg>
        <pc:grpChg chg="mod topLvl">
          <ac:chgData name="Annie Gilmore Bryant" userId="f7d795f2-1209-4b52-90c4-738122001f90" providerId="ADAL" clId="{72E5A1B4-9F07-4DD0-8512-E3D7D4AC5AEE}" dt="2022-07-09T07:17:26.632" v="2762" actId="1036"/>
          <ac:grpSpMkLst>
            <pc:docMk/>
            <pc:sldMk cId="354267232" sldId="258"/>
            <ac:grpSpMk id="104" creationId="{850039EC-322B-48BC-854B-BB04E5E46C92}"/>
          </ac:grpSpMkLst>
        </pc:grpChg>
        <pc:grpChg chg="add mod">
          <ac:chgData name="Annie Gilmore Bryant" userId="f7d795f2-1209-4b52-90c4-738122001f90" providerId="ADAL" clId="{72E5A1B4-9F07-4DD0-8512-E3D7D4AC5AEE}" dt="2022-07-09T07:14:19.050" v="2604" actId="1076"/>
          <ac:grpSpMkLst>
            <pc:docMk/>
            <pc:sldMk cId="354267232" sldId="258"/>
            <ac:grpSpMk id="120" creationId="{1A08A529-E706-46B5-886C-15F23C22CAE2}"/>
          </ac:grpSpMkLst>
        </pc:grpChg>
        <pc:graphicFrameChg chg="add mod modGraphic">
          <ac:chgData name="Annie Gilmore Bryant" userId="f7d795f2-1209-4b52-90c4-738122001f90" providerId="ADAL" clId="{72E5A1B4-9F07-4DD0-8512-E3D7D4AC5AEE}" dt="2022-07-09T07:17:42.123" v="2782" actId="1035"/>
          <ac:graphicFrameMkLst>
            <pc:docMk/>
            <pc:sldMk cId="354267232" sldId="258"/>
            <ac:graphicFrameMk id="96" creationId="{D03B10D2-3355-45D5-96E6-4956262251C9}"/>
          </ac:graphicFrameMkLst>
        </pc:graphicFrameChg>
        <pc:graphicFrameChg chg="add del mod">
          <ac:chgData name="Annie Gilmore Bryant" userId="f7d795f2-1209-4b52-90c4-738122001f90" providerId="ADAL" clId="{72E5A1B4-9F07-4DD0-8512-E3D7D4AC5AEE}" dt="2022-07-09T07:16:41.313" v="2703" actId="478"/>
          <ac:graphicFrameMkLst>
            <pc:docMk/>
            <pc:sldMk cId="354267232" sldId="258"/>
            <ac:graphicFrameMk id="97" creationId="{9310624C-3069-46CE-9273-F9A621D8B425}"/>
          </ac:graphicFrameMkLst>
        </pc:graphicFrameChg>
        <pc:graphicFrameChg chg="add del mod">
          <ac:chgData name="Annie Gilmore Bryant" userId="f7d795f2-1209-4b52-90c4-738122001f90" providerId="ADAL" clId="{72E5A1B4-9F07-4DD0-8512-E3D7D4AC5AEE}" dt="2022-07-09T06:47:43.866" v="1963" actId="478"/>
          <ac:graphicFrameMkLst>
            <pc:docMk/>
            <pc:sldMk cId="354267232" sldId="258"/>
            <ac:graphicFrameMk id="98" creationId="{259C94B1-18E1-4C74-8BA2-4186DDD6616D}"/>
          </ac:graphicFrameMkLst>
        </pc:graphicFrameChg>
        <pc:graphicFrameChg chg="add mod">
          <ac:chgData name="Annie Gilmore Bryant" userId="f7d795f2-1209-4b52-90c4-738122001f90" providerId="ADAL" clId="{72E5A1B4-9F07-4DD0-8512-E3D7D4AC5AEE}" dt="2022-07-09T07:17:44.591" v="2786" actId="1035"/>
          <ac:graphicFrameMkLst>
            <pc:docMk/>
            <pc:sldMk cId="354267232" sldId="258"/>
            <ac:graphicFrameMk id="138" creationId="{D4E83D15-3417-4DE3-A864-70794F886369}"/>
          </ac:graphicFrameMkLst>
        </pc:graphicFrameChg>
        <pc:picChg chg="add del mod">
          <ac:chgData name="Annie Gilmore Bryant" userId="f7d795f2-1209-4b52-90c4-738122001f90" providerId="ADAL" clId="{72E5A1B4-9F07-4DD0-8512-E3D7D4AC5AEE}" dt="2022-07-09T05:45:59.830" v="1490" actId="478"/>
          <ac:picMkLst>
            <pc:docMk/>
            <pc:sldMk cId="354267232" sldId="258"/>
            <ac:picMk id="5" creationId="{82114145-C9CE-456E-943F-53B94C7EA723}"/>
          </ac:picMkLst>
        </pc:picChg>
        <pc:picChg chg="add del mod">
          <ac:chgData name="Annie Gilmore Bryant" userId="f7d795f2-1209-4b52-90c4-738122001f90" providerId="ADAL" clId="{72E5A1B4-9F07-4DD0-8512-E3D7D4AC5AEE}" dt="2022-07-09T05:45:59.830" v="1490" actId="478"/>
          <ac:picMkLst>
            <pc:docMk/>
            <pc:sldMk cId="354267232" sldId="258"/>
            <ac:picMk id="9" creationId="{9CD03046-69E9-4E1B-BFCB-282110537BAB}"/>
          </ac:picMkLst>
        </pc:picChg>
        <pc:picChg chg="add del mod">
          <ac:chgData name="Annie Gilmore Bryant" userId="f7d795f2-1209-4b52-90c4-738122001f90" providerId="ADAL" clId="{72E5A1B4-9F07-4DD0-8512-E3D7D4AC5AEE}" dt="2022-07-09T05:45:59.830" v="1490" actId="478"/>
          <ac:picMkLst>
            <pc:docMk/>
            <pc:sldMk cId="354267232" sldId="258"/>
            <ac:picMk id="10" creationId="{79BE26D8-02EC-4CEA-9B9C-363CF97404A7}"/>
          </ac:picMkLst>
        </pc:picChg>
        <pc:picChg chg="add del mod">
          <ac:chgData name="Annie Gilmore Bryant" userId="f7d795f2-1209-4b52-90c4-738122001f90" providerId="ADAL" clId="{72E5A1B4-9F07-4DD0-8512-E3D7D4AC5AEE}" dt="2022-07-09T05:45:59.830" v="1490" actId="478"/>
          <ac:picMkLst>
            <pc:docMk/>
            <pc:sldMk cId="354267232" sldId="258"/>
            <ac:picMk id="12" creationId="{1F1FC5F5-16EF-4820-9640-ECAECD732675}"/>
          </ac:picMkLst>
        </pc:picChg>
        <pc:picChg chg="add del mod topLvl">
          <ac:chgData name="Annie Gilmore Bryant" userId="f7d795f2-1209-4b52-90c4-738122001f90" providerId="ADAL" clId="{72E5A1B4-9F07-4DD0-8512-E3D7D4AC5AEE}" dt="2022-07-09T06:50:39.816" v="2066" actId="478"/>
          <ac:picMkLst>
            <pc:docMk/>
            <pc:sldMk cId="354267232" sldId="258"/>
            <ac:picMk id="18" creationId="{013CF09B-026C-4CD9-B417-6E108D0E0FE5}"/>
          </ac:picMkLst>
        </pc:picChg>
        <pc:picChg chg="add del mod topLvl">
          <ac:chgData name="Annie Gilmore Bryant" userId="f7d795f2-1209-4b52-90c4-738122001f90" providerId="ADAL" clId="{72E5A1B4-9F07-4DD0-8512-E3D7D4AC5AEE}" dt="2022-07-09T06:50:39.816" v="2066" actId="478"/>
          <ac:picMkLst>
            <pc:docMk/>
            <pc:sldMk cId="354267232" sldId="258"/>
            <ac:picMk id="19" creationId="{45F79DBD-7DE8-4CE1-91B5-8328AE540B1D}"/>
          </ac:picMkLst>
        </pc:picChg>
        <pc:picChg chg="add del mod">
          <ac:chgData name="Annie Gilmore Bryant" userId="f7d795f2-1209-4b52-90c4-738122001f90" providerId="ADAL" clId="{72E5A1B4-9F07-4DD0-8512-E3D7D4AC5AEE}" dt="2022-07-09T05:45:59.830" v="1490" actId="478"/>
          <ac:picMkLst>
            <pc:docMk/>
            <pc:sldMk cId="354267232" sldId="258"/>
            <ac:picMk id="20" creationId="{A22DF85E-8FE5-44E1-B693-EDB3285E5835}"/>
          </ac:picMkLst>
        </pc:picChg>
        <pc:picChg chg="add del mod topLvl">
          <ac:chgData name="Annie Gilmore Bryant" userId="f7d795f2-1209-4b52-90c4-738122001f90" providerId="ADAL" clId="{72E5A1B4-9F07-4DD0-8512-E3D7D4AC5AEE}" dt="2022-07-09T06:56:47.569" v="2143" actId="478"/>
          <ac:picMkLst>
            <pc:docMk/>
            <pc:sldMk cId="354267232" sldId="258"/>
            <ac:picMk id="21" creationId="{46966265-6884-4B27-B543-2569D8909B1B}"/>
          </ac:picMkLst>
        </pc:picChg>
        <pc:picChg chg="add del mod">
          <ac:chgData name="Annie Gilmore Bryant" userId="f7d795f2-1209-4b52-90c4-738122001f90" providerId="ADAL" clId="{72E5A1B4-9F07-4DD0-8512-E3D7D4AC5AEE}" dt="2022-07-09T05:45:59.830" v="1490" actId="478"/>
          <ac:picMkLst>
            <pc:docMk/>
            <pc:sldMk cId="354267232" sldId="258"/>
            <ac:picMk id="25" creationId="{79A262D9-E11C-4C83-A448-B23614C3B3E9}"/>
          </ac:picMkLst>
        </pc:picChg>
        <pc:picChg chg="add del mod">
          <ac:chgData name="Annie Gilmore Bryant" userId="f7d795f2-1209-4b52-90c4-738122001f90" providerId="ADAL" clId="{72E5A1B4-9F07-4DD0-8512-E3D7D4AC5AEE}" dt="2022-07-09T05:45:59.830" v="1490" actId="478"/>
          <ac:picMkLst>
            <pc:docMk/>
            <pc:sldMk cId="354267232" sldId="258"/>
            <ac:picMk id="26" creationId="{BED2E2FC-1390-40DE-BD91-8106A46F25A8}"/>
          </ac:picMkLst>
        </pc:picChg>
        <pc:picChg chg="mod">
          <ac:chgData name="Annie Gilmore Bryant" userId="f7d795f2-1209-4b52-90c4-738122001f90" providerId="ADAL" clId="{72E5A1B4-9F07-4DD0-8512-E3D7D4AC5AEE}" dt="2022-07-09T07:14:35.110" v="2621" actId="1036"/>
          <ac:picMkLst>
            <pc:docMk/>
            <pc:sldMk cId="354267232" sldId="258"/>
            <ac:picMk id="31" creationId="{A45A4A4F-A215-4180-8092-39635B481403}"/>
          </ac:picMkLst>
        </pc:picChg>
        <pc:picChg chg="mod">
          <ac:chgData name="Annie Gilmore Bryant" userId="f7d795f2-1209-4b52-90c4-738122001f90" providerId="ADAL" clId="{72E5A1B4-9F07-4DD0-8512-E3D7D4AC5AEE}" dt="2022-07-09T07:14:35.110" v="2621" actId="1036"/>
          <ac:picMkLst>
            <pc:docMk/>
            <pc:sldMk cId="354267232" sldId="258"/>
            <ac:picMk id="32" creationId="{7E84277C-6A25-4B55-B205-3F00083F2F20}"/>
          </ac:picMkLst>
        </pc:picChg>
        <pc:picChg chg="mod">
          <ac:chgData name="Annie Gilmore Bryant" userId="f7d795f2-1209-4b52-90c4-738122001f90" providerId="ADAL" clId="{72E5A1B4-9F07-4DD0-8512-E3D7D4AC5AEE}" dt="2022-07-09T07:14:35.110" v="2621" actId="1036"/>
          <ac:picMkLst>
            <pc:docMk/>
            <pc:sldMk cId="354267232" sldId="258"/>
            <ac:picMk id="33" creationId="{08C5C7FA-D980-4754-962A-0F63AD962998}"/>
          </ac:picMkLst>
        </pc:picChg>
        <pc:picChg chg="mod">
          <ac:chgData name="Annie Gilmore Bryant" userId="f7d795f2-1209-4b52-90c4-738122001f90" providerId="ADAL" clId="{72E5A1B4-9F07-4DD0-8512-E3D7D4AC5AEE}" dt="2022-07-09T07:14:35.110" v="2621" actId="1036"/>
          <ac:picMkLst>
            <pc:docMk/>
            <pc:sldMk cId="354267232" sldId="258"/>
            <ac:picMk id="34" creationId="{02760883-E380-44EC-BC58-149F9D723E29}"/>
          </ac:picMkLst>
        </pc:picChg>
        <pc:picChg chg="mod">
          <ac:chgData name="Annie Gilmore Bryant" userId="f7d795f2-1209-4b52-90c4-738122001f90" providerId="ADAL" clId="{72E5A1B4-9F07-4DD0-8512-E3D7D4AC5AEE}" dt="2022-07-09T07:14:35.110" v="2621" actId="1036"/>
          <ac:picMkLst>
            <pc:docMk/>
            <pc:sldMk cId="354267232" sldId="258"/>
            <ac:picMk id="35" creationId="{E6342784-FDE8-4DE6-823F-9FD281533F9D}"/>
          </ac:picMkLst>
        </pc:picChg>
        <pc:picChg chg="mod">
          <ac:chgData name="Annie Gilmore Bryant" userId="f7d795f2-1209-4b52-90c4-738122001f90" providerId="ADAL" clId="{72E5A1B4-9F07-4DD0-8512-E3D7D4AC5AEE}" dt="2022-07-09T07:14:35.110" v="2621" actId="1036"/>
          <ac:picMkLst>
            <pc:docMk/>
            <pc:sldMk cId="354267232" sldId="258"/>
            <ac:picMk id="38" creationId="{BCA9774B-00AF-4C5D-8058-97F61B05D555}"/>
          </ac:picMkLst>
        </pc:picChg>
        <pc:picChg chg="mod">
          <ac:chgData name="Annie Gilmore Bryant" userId="f7d795f2-1209-4b52-90c4-738122001f90" providerId="ADAL" clId="{72E5A1B4-9F07-4DD0-8512-E3D7D4AC5AEE}" dt="2022-07-09T07:14:35.110" v="2621" actId="1036"/>
          <ac:picMkLst>
            <pc:docMk/>
            <pc:sldMk cId="354267232" sldId="258"/>
            <ac:picMk id="39" creationId="{879D2356-F63C-47BD-8D91-E29070C33ABD}"/>
          </ac:picMkLst>
        </pc:picChg>
        <pc:picChg chg="mod">
          <ac:chgData name="Annie Gilmore Bryant" userId="f7d795f2-1209-4b52-90c4-738122001f90" providerId="ADAL" clId="{72E5A1B4-9F07-4DD0-8512-E3D7D4AC5AEE}" dt="2022-07-09T07:14:35.110" v="2621" actId="1036"/>
          <ac:picMkLst>
            <pc:docMk/>
            <pc:sldMk cId="354267232" sldId="258"/>
            <ac:picMk id="40" creationId="{6DAAD6DA-B6CC-4C94-826B-43EC68D9A5D5}"/>
          </ac:picMkLst>
        </pc:picChg>
        <pc:picChg chg="mod">
          <ac:chgData name="Annie Gilmore Bryant" userId="f7d795f2-1209-4b52-90c4-738122001f90" providerId="ADAL" clId="{72E5A1B4-9F07-4DD0-8512-E3D7D4AC5AEE}" dt="2022-07-09T07:14:35.110" v="2621" actId="1036"/>
          <ac:picMkLst>
            <pc:docMk/>
            <pc:sldMk cId="354267232" sldId="258"/>
            <ac:picMk id="41" creationId="{EFF2C4C4-44EB-42BE-B510-BF3EE2F40929}"/>
          </ac:picMkLst>
        </pc:picChg>
        <pc:picChg chg="mod">
          <ac:chgData name="Annie Gilmore Bryant" userId="f7d795f2-1209-4b52-90c4-738122001f90" providerId="ADAL" clId="{72E5A1B4-9F07-4DD0-8512-E3D7D4AC5AEE}" dt="2022-07-09T07:14:35.110" v="2621" actId="1036"/>
          <ac:picMkLst>
            <pc:docMk/>
            <pc:sldMk cId="354267232" sldId="258"/>
            <ac:picMk id="42" creationId="{EDA732E8-FD83-4BB1-8837-F59273785780}"/>
          </ac:picMkLst>
        </pc:picChg>
        <pc:picChg chg="mod">
          <ac:chgData name="Annie Gilmore Bryant" userId="f7d795f2-1209-4b52-90c4-738122001f90" providerId="ADAL" clId="{72E5A1B4-9F07-4DD0-8512-E3D7D4AC5AEE}" dt="2022-07-09T07:14:35.110" v="2621" actId="1036"/>
          <ac:picMkLst>
            <pc:docMk/>
            <pc:sldMk cId="354267232" sldId="258"/>
            <ac:picMk id="43" creationId="{82E5C5FA-F1FA-435E-B6F5-7B8E0570CFEA}"/>
          </ac:picMkLst>
        </pc:picChg>
        <pc:picChg chg="mod">
          <ac:chgData name="Annie Gilmore Bryant" userId="f7d795f2-1209-4b52-90c4-738122001f90" providerId="ADAL" clId="{72E5A1B4-9F07-4DD0-8512-E3D7D4AC5AEE}" dt="2022-07-09T07:14:35.110" v="2621" actId="1036"/>
          <ac:picMkLst>
            <pc:docMk/>
            <pc:sldMk cId="354267232" sldId="258"/>
            <ac:picMk id="48" creationId="{43B1C6C6-35C8-4C96-861F-BAF21C8A8FDD}"/>
          </ac:picMkLst>
        </pc:picChg>
        <pc:picChg chg="mod">
          <ac:chgData name="Annie Gilmore Bryant" userId="f7d795f2-1209-4b52-90c4-738122001f90" providerId="ADAL" clId="{72E5A1B4-9F07-4DD0-8512-E3D7D4AC5AEE}" dt="2022-07-09T07:14:35.110" v="2621" actId="1036"/>
          <ac:picMkLst>
            <pc:docMk/>
            <pc:sldMk cId="354267232" sldId="258"/>
            <ac:picMk id="49" creationId="{3AD5C661-A43B-4F38-89A9-685CCEA3C9EE}"/>
          </ac:picMkLst>
        </pc:picChg>
        <pc:picChg chg="mod">
          <ac:chgData name="Annie Gilmore Bryant" userId="f7d795f2-1209-4b52-90c4-738122001f90" providerId="ADAL" clId="{72E5A1B4-9F07-4DD0-8512-E3D7D4AC5AEE}" dt="2022-07-09T07:14:35.110" v="2621" actId="1036"/>
          <ac:picMkLst>
            <pc:docMk/>
            <pc:sldMk cId="354267232" sldId="258"/>
            <ac:picMk id="50" creationId="{28317AD0-2708-4C7B-A8F2-B6281E211316}"/>
          </ac:picMkLst>
        </pc:picChg>
        <pc:picChg chg="mod">
          <ac:chgData name="Annie Gilmore Bryant" userId="f7d795f2-1209-4b52-90c4-738122001f90" providerId="ADAL" clId="{72E5A1B4-9F07-4DD0-8512-E3D7D4AC5AEE}" dt="2022-07-09T07:14:35.110" v="2621" actId="1036"/>
          <ac:picMkLst>
            <pc:docMk/>
            <pc:sldMk cId="354267232" sldId="258"/>
            <ac:picMk id="51" creationId="{60B87D5C-C374-44CD-B501-930AAD01095B}"/>
          </ac:picMkLst>
        </pc:picChg>
        <pc:picChg chg="mod">
          <ac:chgData name="Annie Gilmore Bryant" userId="f7d795f2-1209-4b52-90c4-738122001f90" providerId="ADAL" clId="{72E5A1B4-9F07-4DD0-8512-E3D7D4AC5AEE}" dt="2022-07-09T07:14:35.110" v="2621" actId="1036"/>
          <ac:picMkLst>
            <pc:docMk/>
            <pc:sldMk cId="354267232" sldId="258"/>
            <ac:picMk id="54" creationId="{073B6D06-5B02-459E-9AD4-DE8A9B624EF4}"/>
          </ac:picMkLst>
        </pc:picChg>
        <pc:picChg chg="mod">
          <ac:chgData name="Annie Gilmore Bryant" userId="f7d795f2-1209-4b52-90c4-738122001f90" providerId="ADAL" clId="{72E5A1B4-9F07-4DD0-8512-E3D7D4AC5AEE}" dt="2022-07-09T07:14:35.110" v="2621" actId="1036"/>
          <ac:picMkLst>
            <pc:docMk/>
            <pc:sldMk cId="354267232" sldId="258"/>
            <ac:picMk id="55" creationId="{E625D130-500A-442F-B69F-DED5B3A698ED}"/>
          </ac:picMkLst>
        </pc:picChg>
        <pc:picChg chg="mod">
          <ac:chgData name="Annie Gilmore Bryant" userId="f7d795f2-1209-4b52-90c4-738122001f90" providerId="ADAL" clId="{72E5A1B4-9F07-4DD0-8512-E3D7D4AC5AEE}" dt="2022-07-09T07:14:35.110" v="2621" actId="1036"/>
          <ac:picMkLst>
            <pc:docMk/>
            <pc:sldMk cId="354267232" sldId="258"/>
            <ac:picMk id="56" creationId="{320D69D7-661C-40AB-8EAD-433CFB844D79}"/>
          </ac:picMkLst>
        </pc:picChg>
        <pc:picChg chg="mod">
          <ac:chgData name="Annie Gilmore Bryant" userId="f7d795f2-1209-4b52-90c4-738122001f90" providerId="ADAL" clId="{72E5A1B4-9F07-4DD0-8512-E3D7D4AC5AEE}" dt="2022-07-09T07:14:35.110" v="2621" actId="1036"/>
          <ac:picMkLst>
            <pc:docMk/>
            <pc:sldMk cId="354267232" sldId="258"/>
            <ac:picMk id="57" creationId="{1CC51C3D-D682-4D87-B1D9-16EB65BF213D}"/>
          </ac:picMkLst>
        </pc:picChg>
        <pc:picChg chg="mod">
          <ac:chgData name="Annie Gilmore Bryant" userId="f7d795f2-1209-4b52-90c4-738122001f90" providerId="ADAL" clId="{72E5A1B4-9F07-4DD0-8512-E3D7D4AC5AEE}" dt="2022-07-09T07:14:35.110" v="2621" actId="1036"/>
          <ac:picMkLst>
            <pc:docMk/>
            <pc:sldMk cId="354267232" sldId="258"/>
            <ac:picMk id="58" creationId="{0EE54E6E-DF9D-4D9D-90FA-2FA5E1920B99}"/>
          </ac:picMkLst>
        </pc:picChg>
        <pc:picChg chg="add mod topLvl">
          <ac:chgData name="Annie Gilmore Bryant" userId="f7d795f2-1209-4b52-90c4-738122001f90" providerId="ADAL" clId="{72E5A1B4-9F07-4DD0-8512-E3D7D4AC5AEE}" dt="2022-07-09T07:14:29.576" v="2606" actId="1076"/>
          <ac:picMkLst>
            <pc:docMk/>
            <pc:sldMk cId="354267232" sldId="258"/>
            <ac:picMk id="65" creationId="{D905C95B-D41E-4540-AB01-20CBE8C1FD3F}"/>
          </ac:picMkLst>
        </pc:picChg>
        <pc:picChg chg="add del mod topLvl">
          <ac:chgData name="Annie Gilmore Bryant" userId="f7d795f2-1209-4b52-90c4-738122001f90" providerId="ADAL" clId="{72E5A1B4-9F07-4DD0-8512-E3D7D4AC5AEE}" dt="2022-07-09T06:56:48.223" v="2144" actId="478"/>
          <ac:picMkLst>
            <pc:docMk/>
            <pc:sldMk cId="354267232" sldId="258"/>
            <ac:picMk id="66" creationId="{3218E1FE-D11D-4217-B3B0-F281D8D8E438}"/>
          </ac:picMkLst>
        </pc:picChg>
        <pc:picChg chg="add mod topLvl">
          <ac:chgData name="Annie Gilmore Bryant" userId="f7d795f2-1209-4b52-90c4-738122001f90" providerId="ADAL" clId="{72E5A1B4-9F07-4DD0-8512-E3D7D4AC5AEE}" dt="2022-07-09T07:14:14.345" v="2602" actId="164"/>
          <ac:picMkLst>
            <pc:docMk/>
            <pc:sldMk cId="354267232" sldId="258"/>
            <ac:picMk id="67" creationId="{60350995-2B9F-4154-AD5B-4045913FA656}"/>
          </ac:picMkLst>
        </pc:picChg>
        <pc:picChg chg="add mod topLvl">
          <ac:chgData name="Annie Gilmore Bryant" userId="f7d795f2-1209-4b52-90c4-738122001f90" providerId="ADAL" clId="{72E5A1B4-9F07-4DD0-8512-E3D7D4AC5AEE}" dt="2022-07-09T07:14:14.345" v="2602" actId="164"/>
          <ac:picMkLst>
            <pc:docMk/>
            <pc:sldMk cId="354267232" sldId="258"/>
            <ac:picMk id="68" creationId="{D957822D-4AEB-4D87-B28C-4DC8D06C3860}"/>
          </ac:picMkLst>
        </pc:picChg>
        <pc:picChg chg="add mod topLvl">
          <ac:chgData name="Annie Gilmore Bryant" userId="f7d795f2-1209-4b52-90c4-738122001f90" providerId="ADAL" clId="{72E5A1B4-9F07-4DD0-8512-E3D7D4AC5AEE}" dt="2022-07-09T07:14:14.345" v="2602" actId="164"/>
          <ac:picMkLst>
            <pc:docMk/>
            <pc:sldMk cId="354267232" sldId="258"/>
            <ac:picMk id="73" creationId="{F52FFC99-2E88-44ED-BC1C-DEF0F705FAB6}"/>
          </ac:picMkLst>
        </pc:picChg>
        <pc:picChg chg="add del mod topLvl">
          <ac:chgData name="Annie Gilmore Bryant" userId="f7d795f2-1209-4b52-90c4-738122001f90" providerId="ADAL" clId="{72E5A1B4-9F07-4DD0-8512-E3D7D4AC5AEE}" dt="2022-07-09T06:50:42.577" v="2067" actId="478"/>
          <ac:picMkLst>
            <pc:docMk/>
            <pc:sldMk cId="354267232" sldId="258"/>
            <ac:picMk id="92" creationId="{539B3F9E-F970-4E4E-A0CA-491D19F619B6}"/>
          </ac:picMkLst>
        </pc:picChg>
        <pc:picChg chg="add mod">
          <ac:chgData name="Annie Gilmore Bryant" userId="f7d795f2-1209-4b52-90c4-738122001f90" providerId="ADAL" clId="{72E5A1B4-9F07-4DD0-8512-E3D7D4AC5AEE}" dt="2022-07-09T07:06:28.651" v="2359" actId="1076"/>
          <ac:picMkLst>
            <pc:docMk/>
            <pc:sldMk cId="354267232" sldId="258"/>
            <ac:picMk id="101" creationId="{8509BAE0-9E6E-41F7-87F3-32EF37173B90}"/>
          </ac:picMkLst>
        </pc:picChg>
        <pc:picChg chg="add del mod">
          <ac:chgData name="Annie Gilmore Bryant" userId="f7d795f2-1209-4b52-90c4-738122001f90" providerId="ADAL" clId="{72E5A1B4-9F07-4DD0-8512-E3D7D4AC5AEE}" dt="2022-07-09T05:45:59.830" v="1490" actId="478"/>
          <ac:picMkLst>
            <pc:docMk/>
            <pc:sldMk cId="354267232" sldId="258"/>
            <ac:picMk id="1026" creationId="{73F44D84-017A-43B0-ACD7-14A3A4AA985F}"/>
          </ac:picMkLst>
        </pc:picChg>
        <pc:cxnChg chg="add del mod">
          <ac:chgData name="Annie Gilmore Bryant" userId="f7d795f2-1209-4b52-90c4-738122001f90" providerId="ADAL" clId="{72E5A1B4-9F07-4DD0-8512-E3D7D4AC5AEE}" dt="2022-07-09T05:45:59.830" v="1490" actId="478"/>
          <ac:cxnSpMkLst>
            <pc:docMk/>
            <pc:sldMk cId="354267232" sldId="258"/>
            <ac:cxnSpMk id="7" creationId="{E5277085-DB9A-4F91-9832-DBF7E7F8F9E4}"/>
          </ac:cxnSpMkLst>
        </pc:cxnChg>
        <pc:cxnChg chg="add del mod">
          <ac:chgData name="Annie Gilmore Bryant" userId="f7d795f2-1209-4b52-90c4-738122001f90" providerId="ADAL" clId="{72E5A1B4-9F07-4DD0-8512-E3D7D4AC5AEE}" dt="2022-07-09T05:45:59.830" v="1490" actId="478"/>
          <ac:cxnSpMkLst>
            <pc:docMk/>
            <pc:sldMk cId="354267232" sldId="258"/>
            <ac:cxnSpMk id="11" creationId="{69A39052-9F9E-46E2-B516-E8967D571970}"/>
          </ac:cxnSpMkLst>
        </pc:cxnChg>
        <pc:cxnChg chg="add del mod">
          <ac:chgData name="Annie Gilmore Bryant" userId="f7d795f2-1209-4b52-90c4-738122001f90" providerId="ADAL" clId="{72E5A1B4-9F07-4DD0-8512-E3D7D4AC5AEE}" dt="2022-07-09T05:45:59.830" v="1490" actId="478"/>
          <ac:cxnSpMkLst>
            <pc:docMk/>
            <pc:sldMk cId="354267232" sldId="258"/>
            <ac:cxnSpMk id="13" creationId="{DC8D6F3F-521F-4989-A702-94A26D1C271D}"/>
          </ac:cxnSpMkLst>
        </pc:cxnChg>
        <pc:cxnChg chg="add del mod">
          <ac:chgData name="Annie Gilmore Bryant" userId="f7d795f2-1209-4b52-90c4-738122001f90" providerId="ADAL" clId="{72E5A1B4-9F07-4DD0-8512-E3D7D4AC5AEE}" dt="2022-07-09T05:45:59.830" v="1490" actId="478"/>
          <ac:cxnSpMkLst>
            <pc:docMk/>
            <pc:sldMk cId="354267232" sldId="258"/>
            <ac:cxnSpMk id="14" creationId="{A33E3922-246E-40D8-B16D-58C5FA077592}"/>
          </ac:cxnSpMkLst>
        </pc:cxnChg>
        <pc:cxnChg chg="add del mod">
          <ac:chgData name="Annie Gilmore Bryant" userId="f7d795f2-1209-4b52-90c4-738122001f90" providerId="ADAL" clId="{72E5A1B4-9F07-4DD0-8512-E3D7D4AC5AEE}" dt="2022-07-09T05:45:59.830" v="1490" actId="478"/>
          <ac:cxnSpMkLst>
            <pc:docMk/>
            <pc:sldMk cId="354267232" sldId="258"/>
            <ac:cxnSpMk id="15" creationId="{9BB0E3BC-DA8B-416C-9131-6E78354A1AA3}"/>
          </ac:cxnSpMkLst>
        </pc:cxnChg>
        <pc:cxnChg chg="add mod topLvl">
          <ac:chgData name="Annie Gilmore Bryant" userId="f7d795f2-1209-4b52-90c4-738122001f90" providerId="ADAL" clId="{72E5A1B4-9F07-4DD0-8512-E3D7D4AC5AEE}" dt="2022-07-09T08:01:14.744" v="4304" actId="1036"/>
          <ac:cxnSpMkLst>
            <pc:docMk/>
            <pc:sldMk cId="354267232" sldId="258"/>
            <ac:cxnSpMk id="22" creationId="{E18B88CC-5D91-488E-AF8A-0672160E4D98}"/>
          </ac:cxnSpMkLst>
        </pc:cxnChg>
        <pc:cxnChg chg="add mod topLvl">
          <ac:chgData name="Annie Gilmore Bryant" userId="f7d795f2-1209-4b52-90c4-738122001f90" providerId="ADAL" clId="{72E5A1B4-9F07-4DD0-8512-E3D7D4AC5AEE}" dt="2022-07-09T07:14:35.110" v="2621" actId="1036"/>
          <ac:cxnSpMkLst>
            <pc:docMk/>
            <pc:sldMk cId="354267232" sldId="258"/>
            <ac:cxnSpMk id="62" creationId="{3F336F8A-9460-4DF9-87EA-20E60FAC4BFA}"/>
          </ac:cxnSpMkLst>
        </pc:cxnChg>
        <pc:cxnChg chg="add mod topLvl">
          <ac:chgData name="Annie Gilmore Bryant" userId="f7d795f2-1209-4b52-90c4-738122001f90" providerId="ADAL" clId="{72E5A1B4-9F07-4DD0-8512-E3D7D4AC5AEE}" dt="2022-07-09T07:14:35.110" v="2621" actId="1036"/>
          <ac:cxnSpMkLst>
            <pc:docMk/>
            <pc:sldMk cId="354267232" sldId="258"/>
            <ac:cxnSpMk id="63" creationId="{1D74379A-680D-4119-A1CB-C62DEF656D6A}"/>
          </ac:cxnSpMkLst>
        </pc:cxnChg>
        <pc:cxnChg chg="add del mod topLvl">
          <ac:chgData name="Annie Gilmore Bryant" userId="f7d795f2-1209-4b52-90c4-738122001f90" providerId="ADAL" clId="{72E5A1B4-9F07-4DD0-8512-E3D7D4AC5AEE}" dt="2022-07-09T05:46:53.680" v="1501" actId="478"/>
          <ac:cxnSpMkLst>
            <pc:docMk/>
            <pc:sldMk cId="354267232" sldId="258"/>
            <ac:cxnSpMk id="69" creationId="{7A4986E1-6F28-4BFA-8ABC-C6399C167213}"/>
          </ac:cxnSpMkLst>
        </pc:cxnChg>
        <pc:cxnChg chg="add del mod topLvl">
          <ac:chgData name="Annie Gilmore Bryant" userId="f7d795f2-1209-4b52-90c4-738122001f90" providerId="ADAL" clId="{72E5A1B4-9F07-4DD0-8512-E3D7D4AC5AEE}" dt="2022-07-09T07:02:46.730" v="2180" actId="478"/>
          <ac:cxnSpMkLst>
            <pc:docMk/>
            <pc:sldMk cId="354267232" sldId="258"/>
            <ac:cxnSpMk id="72" creationId="{B7A74471-E553-4FA1-93FA-A996ADD2CF07}"/>
          </ac:cxnSpMkLst>
        </pc:cxnChg>
        <pc:cxnChg chg="mod">
          <ac:chgData name="Annie Gilmore Bryant" userId="f7d795f2-1209-4b52-90c4-738122001f90" providerId="ADAL" clId="{72E5A1B4-9F07-4DD0-8512-E3D7D4AC5AEE}" dt="2022-07-09T05:46:48.606" v="1499" actId="165"/>
          <ac:cxnSpMkLst>
            <pc:docMk/>
            <pc:sldMk cId="354267232" sldId="258"/>
            <ac:cxnSpMk id="88" creationId="{2697852B-AF15-4BBB-AD62-12D502EB0B0A}"/>
          </ac:cxnSpMkLst>
        </pc:cxnChg>
        <pc:cxnChg chg="mod">
          <ac:chgData name="Annie Gilmore Bryant" userId="f7d795f2-1209-4b52-90c4-738122001f90" providerId="ADAL" clId="{72E5A1B4-9F07-4DD0-8512-E3D7D4AC5AEE}" dt="2022-07-09T05:46:48.606" v="1499" actId="165"/>
          <ac:cxnSpMkLst>
            <pc:docMk/>
            <pc:sldMk cId="354267232" sldId="258"/>
            <ac:cxnSpMk id="89" creationId="{1ECF22CF-645D-4530-8280-87C30F216D7E}"/>
          </ac:cxnSpMkLst>
        </pc:cxnChg>
        <pc:cxnChg chg="mod">
          <ac:chgData name="Annie Gilmore Bryant" userId="f7d795f2-1209-4b52-90c4-738122001f90" providerId="ADAL" clId="{72E5A1B4-9F07-4DD0-8512-E3D7D4AC5AEE}" dt="2022-07-09T05:46:48.606" v="1499" actId="165"/>
          <ac:cxnSpMkLst>
            <pc:docMk/>
            <pc:sldMk cId="354267232" sldId="258"/>
            <ac:cxnSpMk id="90" creationId="{D8986FD6-6B15-450C-8D3B-0A47FBF24553}"/>
          </ac:cxnSpMkLst>
        </pc:cxnChg>
        <pc:cxnChg chg="add mod">
          <ac:chgData name="Annie Gilmore Bryant" userId="f7d795f2-1209-4b52-90c4-738122001f90" providerId="ADAL" clId="{72E5A1B4-9F07-4DD0-8512-E3D7D4AC5AEE}" dt="2022-07-09T08:01:11.917" v="4300" actId="1036"/>
          <ac:cxnSpMkLst>
            <pc:docMk/>
            <pc:sldMk cId="354267232" sldId="258"/>
            <ac:cxnSpMk id="100" creationId="{AE0A6937-1571-4957-B035-0EC86D9C3C36}"/>
          </ac:cxnSpMkLst>
        </pc:cxnChg>
        <pc:cxnChg chg="mod topLvl">
          <ac:chgData name="Annie Gilmore Bryant" userId="f7d795f2-1209-4b52-90c4-738122001f90" providerId="ADAL" clId="{72E5A1B4-9F07-4DD0-8512-E3D7D4AC5AEE}" dt="2022-07-09T07:17:26.632" v="2762" actId="1036"/>
          <ac:cxnSpMkLst>
            <pc:docMk/>
            <pc:sldMk cId="354267232" sldId="258"/>
            <ac:cxnSpMk id="117" creationId="{4B3C63C6-D34C-4791-A6D3-A4DF30F4EEE5}"/>
          </ac:cxnSpMkLst>
        </pc:cxnChg>
        <pc:cxnChg chg="mod">
          <ac:chgData name="Annie Gilmore Bryant" userId="f7d795f2-1209-4b52-90c4-738122001f90" providerId="ADAL" clId="{72E5A1B4-9F07-4DD0-8512-E3D7D4AC5AEE}" dt="2022-07-09T07:09:23.741" v="2380" actId="208"/>
          <ac:cxnSpMkLst>
            <pc:docMk/>
            <pc:sldMk cId="354267232" sldId="258"/>
            <ac:cxnSpMk id="118" creationId="{E723D8B7-7915-40DB-B708-A1AA271EC6B2}"/>
          </ac:cxnSpMkLst>
        </pc:cxnChg>
        <pc:cxnChg chg="mod">
          <ac:chgData name="Annie Gilmore Bryant" userId="f7d795f2-1209-4b52-90c4-738122001f90" providerId="ADAL" clId="{72E5A1B4-9F07-4DD0-8512-E3D7D4AC5AEE}" dt="2022-07-09T07:09:18.232" v="2379" actId="208"/>
          <ac:cxnSpMkLst>
            <pc:docMk/>
            <pc:sldMk cId="354267232" sldId="258"/>
            <ac:cxnSpMk id="119" creationId="{1ACC7237-2761-4F6C-BC2A-BD19C9B330E4}"/>
          </ac:cxnSpMkLst>
        </pc:cxnChg>
        <pc:cxnChg chg="add mod">
          <ac:chgData name="Annie Gilmore Bryant" userId="f7d795f2-1209-4b52-90c4-738122001f90" providerId="ADAL" clId="{72E5A1B4-9F07-4DD0-8512-E3D7D4AC5AEE}" dt="2022-07-09T07:17:42.123" v="2782" actId="1035"/>
          <ac:cxnSpMkLst>
            <pc:docMk/>
            <pc:sldMk cId="354267232" sldId="258"/>
            <ac:cxnSpMk id="127" creationId="{C0FFB42C-F09D-4AA9-A4EF-E6CDC8823A9F}"/>
          </ac:cxnSpMkLst>
        </pc:cxnChg>
        <pc:cxnChg chg="add mod">
          <ac:chgData name="Annie Gilmore Bryant" userId="f7d795f2-1209-4b52-90c4-738122001f90" providerId="ADAL" clId="{72E5A1B4-9F07-4DD0-8512-E3D7D4AC5AEE}" dt="2022-07-09T07:17:42.123" v="2782" actId="1035"/>
          <ac:cxnSpMkLst>
            <pc:docMk/>
            <pc:sldMk cId="354267232" sldId="258"/>
            <ac:cxnSpMk id="128" creationId="{B30CCF85-90DB-4F17-BF1F-B7DF155DC0C4}"/>
          </ac:cxnSpMkLst>
        </pc:cxnChg>
        <pc:cxnChg chg="add mod">
          <ac:chgData name="Annie Gilmore Bryant" userId="f7d795f2-1209-4b52-90c4-738122001f90" providerId="ADAL" clId="{72E5A1B4-9F07-4DD0-8512-E3D7D4AC5AEE}" dt="2022-07-09T07:17:44.591" v="2786" actId="1035"/>
          <ac:cxnSpMkLst>
            <pc:docMk/>
            <pc:sldMk cId="354267232" sldId="258"/>
            <ac:cxnSpMk id="141" creationId="{143958AA-7CB5-462F-B4EF-96504AA45091}"/>
          </ac:cxnSpMkLst>
        </pc:cxnChg>
        <pc:cxnChg chg="add mod">
          <ac:chgData name="Annie Gilmore Bryant" userId="f7d795f2-1209-4b52-90c4-738122001f90" providerId="ADAL" clId="{72E5A1B4-9F07-4DD0-8512-E3D7D4AC5AEE}" dt="2022-07-09T07:17:44.591" v="2786" actId="1035"/>
          <ac:cxnSpMkLst>
            <pc:docMk/>
            <pc:sldMk cId="354267232" sldId="258"/>
            <ac:cxnSpMk id="142" creationId="{C63FA088-1880-4D24-AF21-83C15E4A0CF5}"/>
          </ac:cxnSpMkLst>
        </pc:cxnChg>
      </pc:sldChg>
      <pc:sldChg chg="addSp delSp modSp add mod">
        <pc:chgData name="Annie Gilmore Bryant" userId="f7d795f2-1209-4b52-90c4-738122001f90" providerId="ADAL" clId="{72E5A1B4-9F07-4DD0-8512-E3D7D4AC5AEE}" dt="2022-07-09T08:57:29.148" v="5616" actId="1037"/>
        <pc:sldMkLst>
          <pc:docMk/>
          <pc:sldMk cId="3072171074" sldId="259"/>
        </pc:sldMkLst>
        <pc:spChg chg="del mod">
          <ac:chgData name="Annie Gilmore Bryant" userId="f7d795f2-1209-4b52-90c4-738122001f90" providerId="ADAL" clId="{72E5A1B4-9F07-4DD0-8512-E3D7D4AC5AEE}" dt="2022-07-09T07:20:16.909" v="2790" actId="478"/>
          <ac:spMkLst>
            <pc:docMk/>
            <pc:sldMk cId="3072171074" sldId="259"/>
            <ac:spMk id="2" creationId="{8B3F99BC-6D8D-49ED-9C4E-C9797E9AD72D}"/>
          </ac:spMkLst>
        </pc:spChg>
        <pc:spChg chg="del">
          <ac:chgData name="Annie Gilmore Bryant" userId="f7d795f2-1209-4b52-90c4-738122001f90" providerId="ADAL" clId="{72E5A1B4-9F07-4DD0-8512-E3D7D4AC5AEE}" dt="2022-07-06T11:36:28.681" v="263" actId="478"/>
          <ac:spMkLst>
            <pc:docMk/>
            <pc:sldMk cId="3072171074" sldId="259"/>
            <ac:spMk id="3" creationId="{076AA6B6-941E-4D6F-8ACE-57635EAAD4AB}"/>
          </ac:spMkLst>
        </pc:spChg>
        <pc:spChg chg="add del mod">
          <ac:chgData name="Annie Gilmore Bryant" userId="f7d795f2-1209-4b52-90c4-738122001f90" providerId="ADAL" clId="{72E5A1B4-9F07-4DD0-8512-E3D7D4AC5AEE}" dt="2022-07-09T07:20:19.617" v="2791" actId="478"/>
          <ac:spMkLst>
            <pc:docMk/>
            <pc:sldMk cId="3072171074" sldId="259"/>
            <ac:spMk id="10" creationId="{E26BB769-20F5-481C-A6F4-084EFD7931D4}"/>
          </ac:spMkLst>
        </pc:spChg>
        <pc:spChg chg="add del mod">
          <ac:chgData name="Annie Gilmore Bryant" userId="f7d795f2-1209-4b52-90c4-738122001f90" providerId="ADAL" clId="{72E5A1B4-9F07-4DD0-8512-E3D7D4AC5AEE}" dt="2022-07-06T11:36:30.225" v="265"/>
          <ac:spMkLst>
            <pc:docMk/>
            <pc:sldMk cId="3072171074" sldId="259"/>
            <ac:spMk id="15" creationId="{A4633CD0-3916-4971-A472-F111A0C81126}"/>
          </ac:spMkLst>
        </pc:spChg>
        <pc:spChg chg="add del mod">
          <ac:chgData name="Annie Gilmore Bryant" userId="f7d795f2-1209-4b52-90c4-738122001f90" providerId="ADAL" clId="{72E5A1B4-9F07-4DD0-8512-E3D7D4AC5AEE}" dt="2022-07-06T11:36:30.225" v="265"/>
          <ac:spMkLst>
            <pc:docMk/>
            <pc:sldMk cId="3072171074" sldId="259"/>
            <ac:spMk id="16" creationId="{82718250-367C-4B4D-AD59-307596E914E7}"/>
          </ac:spMkLst>
        </pc:spChg>
        <pc:spChg chg="add del mod">
          <ac:chgData name="Annie Gilmore Bryant" userId="f7d795f2-1209-4b52-90c4-738122001f90" providerId="ADAL" clId="{72E5A1B4-9F07-4DD0-8512-E3D7D4AC5AEE}" dt="2022-07-06T11:36:30.225" v="265"/>
          <ac:spMkLst>
            <pc:docMk/>
            <pc:sldMk cId="3072171074" sldId="259"/>
            <ac:spMk id="17" creationId="{5300D483-0F0C-42EA-8DAA-FE520C29616E}"/>
          </ac:spMkLst>
        </pc:spChg>
        <pc:spChg chg="mod">
          <ac:chgData name="Annie Gilmore Bryant" userId="f7d795f2-1209-4b52-90c4-738122001f90" providerId="ADAL" clId="{72E5A1B4-9F07-4DD0-8512-E3D7D4AC5AEE}" dt="2022-07-06T11:36:29.012" v="264"/>
          <ac:spMkLst>
            <pc:docMk/>
            <pc:sldMk cId="3072171074" sldId="259"/>
            <ac:spMk id="23" creationId="{B8A77902-5B29-4197-B8F7-ED14A2255865}"/>
          </ac:spMkLst>
        </pc:spChg>
        <pc:spChg chg="mod">
          <ac:chgData name="Annie Gilmore Bryant" userId="f7d795f2-1209-4b52-90c4-738122001f90" providerId="ADAL" clId="{72E5A1B4-9F07-4DD0-8512-E3D7D4AC5AEE}" dt="2022-07-06T11:36:29.012" v="264"/>
          <ac:spMkLst>
            <pc:docMk/>
            <pc:sldMk cId="3072171074" sldId="259"/>
            <ac:spMk id="24" creationId="{BEF15AAE-F51D-433A-83A0-1D2D32102725}"/>
          </ac:spMkLst>
        </pc:spChg>
        <pc:spChg chg="mod">
          <ac:chgData name="Annie Gilmore Bryant" userId="f7d795f2-1209-4b52-90c4-738122001f90" providerId="ADAL" clId="{72E5A1B4-9F07-4DD0-8512-E3D7D4AC5AEE}" dt="2022-07-06T11:36:29.012" v="264"/>
          <ac:spMkLst>
            <pc:docMk/>
            <pc:sldMk cId="3072171074" sldId="259"/>
            <ac:spMk id="25" creationId="{0C871BEF-7E4C-4202-ABB0-81D7F1ECBBAC}"/>
          </ac:spMkLst>
        </pc:spChg>
        <pc:spChg chg="mod">
          <ac:chgData name="Annie Gilmore Bryant" userId="f7d795f2-1209-4b52-90c4-738122001f90" providerId="ADAL" clId="{72E5A1B4-9F07-4DD0-8512-E3D7D4AC5AEE}" dt="2022-07-06T11:36:29.012" v="264"/>
          <ac:spMkLst>
            <pc:docMk/>
            <pc:sldMk cId="3072171074" sldId="259"/>
            <ac:spMk id="26" creationId="{0B277C02-6ADB-4305-A3D1-49174DC0584F}"/>
          </ac:spMkLst>
        </pc:spChg>
        <pc:spChg chg="mod">
          <ac:chgData name="Annie Gilmore Bryant" userId="f7d795f2-1209-4b52-90c4-738122001f90" providerId="ADAL" clId="{72E5A1B4-9F07-4DD0-8512-E3D7D4AC5AEE}" dt="2022-07-06T11:36:29.012" v="264"/>
          <ac:spMkLst>
            <pc:docMk/>
            <pc:sldMk cId="3072171074" sldId="259"/>
            <ac:spMk id="27" creationId="{FAA4EBEC-0B1D-4BE4-A492-FC8B6C5BE49A}"/>
          </ac:spMkLst>
        </pc:spChg>
        <pc:spChg chg="mod">
          <ac:chgData name="Annie Gilmore Bryant" userId="f7d795f2-1209-4b52-90c4-738122001f90" providerId="ADAL" clId="{72E5A1B4-9F07-4DD0-8512-E3D7D4AC5AEE}" dt="2022-07-06T11:36:29.012" v="264"/>
          <ac:spMkLst>
            <pc:docMk/>
            <pc:sldMk cId="3072171074" sldId="259"/>
            <ac:spMk id="28" creationId="{A66BC481-F2DF-4E63-9A2D-810F237DEA9E}"/>
          </ac:spMkLst>
        </pc:spChg>
        <pc:spChg chg="mod">
          <ac:chgData name="Annie Gilmore Bryant" userId="f7d795f2-1209-4b52-90c4-738122001f90" providerId="ADAL" clId="{72E5A1B4-9F07-4DD0-8512-E3D7D4AC5AEE}" dt="2022-07-06T11:36:29.012" v="264"/>
          <ac:spMkLst>
            <pc:docMk/>
            <pc:sldMk cId="3072171074" sldId="259"/>
            <ac:spMk id="29" creationId="{6ED228F6-FD9B-404A-AED3-27D6C58470AD}"/>
          </ac:spMkLst>
        </pc:spChg>
        <pc:spChg chg="mod">
          <ac:chgData name="Annie Gilmore Bryant" userId="f7d795f2-1209-4b52-90c4-738122001f90" providerId="ADAL" clId="{72E5A1B4-9F07-4DD0-8512-E3D7D4AC5AEE}" dt="2022-07-06T11:36:29.012" v="264"/>
          <ac:spMkLst>
            <pc:docMk/>
            <pc:sldMk cId="3072171074" sldId="259"/>
            <ac:spMk id="30" creationId="{D73B4DB6-C435-4BCB-8067-55F0B797047B}"/>
          </ac:spMkLst>
        </pc:spChg>
        <pc:spChg chg="mod">
          <ac:chgData name="Annie Gilmore Bryant" userId="f7d795f2-1209-4b52-90c4-738122001f90" providerId="ADAL" clId="{72E5A1B4-9F07-4DD0-8512-E3D7D4AC5AEE}" dt="2022-07-06T11:36:29.012" v="264"/>
          <ac:spMkLst>
            <pc:docMk/>
            <pc:sldMk cId="3072171074" sldId="259"/>
            <ac:spMk id="31" creationId="{7526E795-4BC6-41EC-A5C0-7B6A30907437}"/>
          </ac:spMkLst>
        </pc:spChg>
        <pc:spChg chg="mod">
          <ac:chgData name="Annie Gilmore Bryant" userId="f7d795f2-1209-4b52-90c4-738122001f90" providerId="ADAL" clId="{72E5A1B4-9F07-4DD0-8512-E3D7D4AC5AEE}" dt="2022-07-06T11:36:29.012" v="264"/>
          <ac:spMkLst>
            <pc:docMk/>
            <pc:sldMk cId="3072171074" sldId="259"/>
            <ac:spMk id="32" creationId="{BCFA8495-A37F-49AF-A72C-BBCCEA221560}"/>
          </ac:spMkLst>
        </pc:spChg>
        <pc:spChg chg="mod">
          <ac:chgData name="Annie Gilmore Bryant" userId="f7d795f2-1209-4b52-90c4-738122001f90" providerId="ADAL" clId="{72E5A1B4-9F07-4DD0-8512-E3D7D4AC5AEE}" dt="2022-07-06T11:36:29.012" v="264"/>
          <ac:spMkLst>
            <pc:docMk/>
            <pc:sldMk cId="3072171074" sldId="259"/>
            <ac:spMk id="33" creationId="{A34399A2-22C9-460C-8D75-314174F05E95}"/>
          </ac:spMkLst>
        </pc:spChg>
        <pc:spChg chg="mod">
          <ac:chgData name="Annie Gilmore Bryant" userId="f7d795f2-1209-4b52-90c4-738122001f90" providerId="ADAL" clId="{72E5A1B4-9F07-4DD0-8512-E3D7D4AC5AEE}" dt="2022-07-06T11:36:29.012" v="264"/>
          <ac:spMkLst>
            <pc:docMk/>
            <pc:sldMk cId="3072171074" sldId="259"/>
            <ac:spMk id="34" creationId="{908CA11E-5CF7-490A-8D6A-1B7ACB4D0AFA}"/>
          </ac:spMkLst>
        </pc:spChg>
        <pc:spChg chg="add del mod">
          <ac:chgData name="Annie Gilmore Bryant" userId="f7d795f2-1209-4b52-90c4-738122001f90" providerId="ADAL" clId="{72E5A1B4-9F07-4DD0-8512-E3D7D4AC5AEE}" dt="2022-07-06T11:36:30.225" v="265"/>
          <ac:spMkLst>
            <pc:docMk/>
            <pc:sldMk cId="3072171074" sldId="259"/>
            <ac:spMk id="39" creationId="{9DB06D1A-D83E-4C0A-914A-49BE2943EFC4}"/>
          </ac:spMkLst>
        </pc:spChg>
        <pc:spChg chg="add del mod">
          <ac:chgData name="Annie Gilmore Bryant" userId="f7d795f2-1209-4b52-90c4-738122001f90" providerId="ADAL" clId="{72E5A1B4-9F07-4DD0-8512-E3D7D4AC5AEE}" dt="2022-07-06T11:36:30.225" v="265"/>
          <ac:spMkLst>
            <pc:docMk/>
            <pc:sldMk cId="3072171074" sldId="259"/>
            <ac:spMk id="40" creationId="{8C8B6989-69C2-4BA4-8E58-7A1768F3EC02}"/>
          </ac:spMkLst>
        </pc:spChg>
        <pc:spChg chg="add del mod">
          <ac:chgData name="Annie Gilmore Bryant" userId="f7d795f2-1209-4b52-90c4-738122001f90" providerId="ADAL" clId="{72E5A1B4-9F07-4DD0-8512-E3D7D4AC5AEE}" dt="2022-07-06T11:36:30.225" v="265"/>
          <ac:spMkLst>
            <pc:docMk/>
            <pc:sldMk cId="3072171074" sldId="259"/>
            <ac:spMk id="41" creationId="{1103999F-1D96-4B04-8E27-61F807CD1DDA}"/>
          </ac:spMkLst>
        </pc:spChg>
        <pc:spChg chg="add del mod">
          <ac:chgData name="Annie Gilmore Bryant" userId="f7d795f2-1209-4b52-90c4-738122001f90" providerId="ADAL" clId="{72E5A1B4-9F07-4DD0-8512-E3D7D4AC5AEE}" dt="2022-07-06T11:36:30.225" v="265"/>
          <ac:spMkLst>
            <pc:docMk/>
            <pc:sldMk cId="3072171074" sldId="259"/>
            <ac:spMk id="43" creationId="{72FE3C9B-A86A-4749-B36E-1F4487B6AA35}"/>
          </ac:spMkLst>
        </pc:spChg>
        <pc:spChg chg="add del mod">
          <ac:chgData name="Annie Gilmore Bryant" userId="f7d795f2-1209-4b52-90c4-738122001f90" providerId="ADAL" clId="{72E5A1B4-9F07-4DD0-8512-E3D7D4AC5AEE}" dt="2022-07-06T11:36:30.225" v="265"/>
          <ac:spMkLst>
            <pc:docMk/>
            <pc:sldMk cId="3072171074" sldId="259"/>
            <ac:spMk id="44" creationId="{C05D03E0-E8C7-4F75-BF93-2F5E8943BF3B}"/>
          </ac:spMkLst>
        </pc:spChg>
        <pc:spChg chg="add del mod">
          <ac:chgData name="Annie Gilmore Bryant" userId="f7d795f2-1209-4b52-90c4-738122001f90" providerId="ADAL" clId="{72E5A1B4-9F07-4DD0-8512-E3D7D4AC5AEE}" dt="2022-07-06T11:36:30.225" v="265"/>
          <ac:spMkLst>
            <pc:docMk/>
            <pc:sldMk cId="3072171074" sldId="259"/>
            <ac:spMk id="45" creationId="{2772F415-D9E5-454A-8074-82E71A84B63A}"/>
          </ac:spMkLst>
        </pc:spChg>
        <pc:spChg chg="add mod">
          <ac:chgData name="Annie Gilmore Bryant" userId="f7d795f2-1209-4b52-90c4-738122001f90" providerId="ADAL" clId="{72E5A1B4-9F07-4DD0-8512-E3D7D4AC5AEE}" dt="2022-07-09T08:19:02.725" v="4935" actId="1035"/>
          <ac:spMkLst>
            <pc:docMk/>
            <pc:sldMk cId="3072171074" sldId="259"/>
            <ac:spMk id="46" creationId="{D12AC447-0727-4B4F-8144-891410EAE106}"/>
          </ac:spMkLst>
        </pc:spChg>
        <pc:spChg chg="add del mod">
          <ac:chgData name="Annie Gilmore Bryant" userId="f7d795f2-1209-4b52-90c4-738122001f90" providerId="ADAL" clId="{72E5A1B4-9F07-4DD0-8512-E3D7D4AC5AEE}" dt="2022-07-06T11:36:30.225" v="265"/>
          <ac:spMkLst>
            <pc:docMk/>
            <pc:sldMk cId="3072171074" sldId="259"/>
            <ac:spMk id="46" creationId="{DABEFB61-05A9-4C52-9144-952963F51BFF}"/>
          </ac:spMkLst>
        </pc:spChg>
        <pc:spChg chg="add del mod topLvl">
          <ac:chgData name="Annie Gilmore Bryant" userId="f7d795f2-1209-4b52-90c4-738122001f90" providerId="ADAL" clId="{72E5A1B4-9F07-4DD0-8512-E3D7D4AC5AEE}" dt="2022-07-09T06:51:25.440" v="2069" actId="478"/>
          <ac:spMkLst>
            <pc:docMk/>
            <pc:sldMk cId="3072171074" sldId="259"/>
            <ac:spMk id="58" creationId="{D4079204-7037-4667-B5F0-ECBE875782E9}"/>
          </ac:spMkLst>
        </pc:spChg>
        <pc:spChg chg="add del mod topLvl">
          <ac:chgData name="Annie Gilmore Bryant" userId="f7d795f2-1209-4b52-90c4-738122001f90" providerId="ADAL" clId="{72E5A1B4-9F07-4DD0-8512-E3D7D4AC5AEE}" dt="2022-07-09T06:51:25.440" v="2069" actId="478"/>
          <ac:spMkLst>
            <pc:docMk/>
            <pc:sldMk cId="3072171074" sldId="259"/>
            <ac:spMk id="59" creationId="{3CCEE760-5B7D-4172-8372-E9BCB98B14ED}"/>
          </ac:spMkLst>
        </pc:spChg>
        <pc:spChg chg="add del mod topLvl">
          <ac:chgData name="Annie Gilmore Bryant" userId="f7d795f2-1209-4b52-90c4-738122001f90" providerId="ADAL" clId="{72E5A1B4-9F07-4DD0-8512-E3D7D4AC5AEE}" dt="2022-07-09T06:51:25.440" v="2069" actId="478"/>
          <ac:spMkLst>
            <pc:docMk/>
            <pc:sldMk cId="3072171074" sldId="259"/>
            <ac:spMk id="60" creationId="{28DDFE4C-74EE-4F14-8B7A-F6B70F54D7AD}"/>
          </ac:spMkLst>
        </pc:spChg>
        <pc:spChg chg="mod">
          <ac:chgData name="Annie Gilmore Bryant" userId="f7d795f2-1209-4b52-90c4-738122001f90" providerId="ADAL" clId="{72E5A1B4-9F07-4DD0-8512-E3D7D4AC5AEE}" dt="2022-07-07T00:08:59.003" v="456" actId="165"/>
          <ac:spMkLst>
            <pc:docMk/>
            <pc:sldMk cId="3072171074" sldId="259"/>
            <ac:spMk id="66" creationId="{1FEBDBE9-8575-4955-A1DE-BEA154405CA5}"/>
          </ac:spMkLst>
        </pc:spChg>
        <pc:spChg chg="mod">
          <ac:chgData name="Annie Gilmore Bryant" userId="f7d795f2-1209-4b52-90c4-738122001f90" providerId="ADAL" clId="{72E5A1B4-9F07-4DD0-8512-E3D7D4AC5AEE}" dt="2022-07-07T00:08:59.003" v="456" actId="165"/>
          <ac:spMkLst>
            <pc:docMk/>
            <pc:sldMk cId="3072171074" sldId="259"/>
            <ac:spMk id="67" creationId="{00F867C4-AB5B-496B-88ED-4FFE166B26E5}"/>
          </ac:spMkLst>
        </pc:spChg>
        <pc:spChg chg="mod">
          <ac:chgData name="Annie Gilmore Bryant" userId="f7d795f2-1209-4b52-90c4-738122001f90" providerId="ADAL" clId="{72E5A1B4-9F07-4DD0-8512-E3D7D4AC5AEE}" dt="2022-07-07T00:08:59.003" v="456" actId="165"/>
          <ac:spMkLst>
            <pc:docMk/>
            <pc:sldMk cId="3072171074" sldId="259"/>
            <ac:spMk id="68" creationId="{3FE03AA0-2A77-4672-B7B1-AE29E787D4B1}"/>
          </ac:spMkLst>
        </pc:spChg>
        <pc:spChg chg="mod">
          <ac:chgData name="Annie Gilmore Bryant" userId="f7d795f2-1209-4b52-90c4-738122001f90" providerId="ADAL" clId="{72E5A1B4-9F07-4DD0-8512-E3D7D4AC5AEE}" dt="2022-07-07T00:08:59.003" v="456" actId="165"/>
          <ac:spMkLst>
            <pc:docMk/>
            <pc:sldMk cId="3072171074" sldId="259"/>
            <ac:spMk id="69" creationId="{ACDAD478-0AAA-49E3-A389-0045AD2AB6C4}"/>
          </ac:spMkLst>
        </pc:spChg>
        <pc:spChg chg="mod">
          <ac:chgData name="Annie Gilmore Bryant" userId="f7d795f2-1209-4b52-90c4-738122001f90" providerId="ADAL" clId="{72E5A1B4-9F07-4DD0-8512-E3D7D4AC5AEE}" dt="2022-07-07T00:08:59.003" v="456" actId="165"/>
          <ac:spMkLst>
            <pc:docMk/>
            <pc:sldMk cId="3072171074" sldId="259"/>
            <ac:spMk id="70" creationId="{9E822D17-1BC2-45AA-B45E-E07BECCC58BA}"/>
          </ac:spMkLst>
        </pc:spChg>
        <pc:spChg chg="mod">
          <ac:chgData name="Annie Gilmore Bryant" userId="f7d795f2-1209-4b52-90c4-738122001f90" providerId="ADAL" clId="{72E5A1B4-9F07-4DD0-8512-E3D7D4AC5AEE}" dt="2022-07-07T00:08:59.003" v="456" actId="165"/>
          <ac:spMkLst>
            <pc:docMk/>
            <pc:sldMk cId="3072171074" sldId="259"/>
            <ac:spMk id="71" creationId="{52E82213-5585-43DE-8557-95265CB5C59D}"/>
          </ac:spMkLst>
        </pc:spChg>
        <pc:spChg chg="mod">
          <ac:chgData name="Annie Gilmore Bryant" userId="f7d795f2-1209-4b52-90c4-738122001f90" providerId="ADAL" clId="{72E5A1B4-9F07-4DD0-8512-E3D7D4AC5AEE}" dt="2022-07-07T00:08:59.003" v="456" actId="165"/>
          <ac:spMkLst>
            <pc:docMk/>
            <pc:sldMk cId="3072171074" sldId="259"/>
            <ac:spMk id="72" creationId="{8AB97D00-AA0A-4ED8-9E48-91FC948F0950}"/>
          </ac:spMkLst>
        </pc:spChg>
        <pc:spChg chg="mod">
          <ac:chgData name="Annie Gilmore Bryant" userId="f7d795f2-1209-4b52-90c4-738122001f90" providerId="ADAL" clId="{72E5A1B4-9F07-4DD0-8512-E3D7D4AC5AEE}" dt="2022-07-07T00:08:59.003" v="456" actId="165"/>
          <ac:spMkLst>
            <pc:docMk/>
            <pc:sldMk cId="3072171074" sldId="259"/>
            <ac:spMk id="73" creationId="{A68B0BDF-00A3-4BEF-A527-68A156F95AAD}"/>
          </ac:spMkLst>
        </pc:spChg>
        <pc:spChg chg="mod">
          <ac:chgData name="Annie Gilmore Bryant" userId="f7d795f2-1209-4b52-90c4-738122001f90" providerId="ADAL" clId="{72E5A1B4-9F07-4DD0-8512-E3D7D4AC5AEE}" dt="2022-07-07T00:08:59.003" v="456" actId="165"/>
          <ac:spMkLst>
            <pc:docMk/>
            <pc:sldMk cId="3072171074" sldId="259"/>
            <ac:spMk id="74" creationId="{8722253F-E7EA-498B-B131-116C4CCAAA78}"/>
          </ac:spMkLst>
        </pc:spChg>
        <pc:spChg chg="mod">
          <ac:chgData name="Annie Gilmore Bryant" userId="f7d795f2-1209-4b52-90c4-738122001f90" providerId="ADAL" clId="{72E5A1B4-9F07-4DD0-8512-E3D7D4AC5AEE}" dt="2022-07-07T00:08:59.003" v="456" actId="165"/>
          <ac:spMkLst>
            <pc:docMk/>
            <pc:sldMk cId="3072171074" sldId="259"/>
            <ac:spMk id="75" creationId="{C0C65E7A-C845-41CD-820E-E4F9935EEB03}"/>
          </ac:spMkLst>
        </pc:spChg>
        <pc:spChg chg="mod">
          <ac:chgData name="Annie Gilmore Bryant" userId="f7d795f2-1209-4b52-90c4-738122001f90" providerId="ADAL" clId="{72E5A1B4-9F07-4DD0-8512-E3D7D4AC5AEE}" dt="2022-07-07T00:08:59.003" v="456" actId="165"/>
          <ac:spMkLst>
            <pc:docMk/>
            <pc:sldMk cId="3072171074" sldId="259"/>
            <ac:spMk id="76" creationId="{6C7CA157-B9D1-4B89-9525-E42D7760AA28}"/>
          </ac:spMkLst>
        </pc:spChg>
        <pc:spChg chg="mod">
          <ac:chgData name="Annie Gilmore Bryant" userId="f7d795f2-1209-4b52-90c4-738122001f90" providerId="ADAL" clId="{72E5A1B4-9F07-4DD0-8512-E3D7D4AC5AEE}" dt="2022-07-07T00:08:59.003" v="456" actId="165"/>
          <ac:spMkLst>
            <pc:docMk/>
            <pc:sldMk cId="3072171074" sldId="259"/>
            <ac:spMk id="77" creationId="{BAF8BFB8-3334-43C1-BF41-3D7BA311F0D5}"/>
          </ac:spMkLst>
        </pc:spChg>
        <pc:spChg chg="add del mod topLvl">
          <ac:chgData name="Annie Gilmore Bryant" userId="f7d795f2-1209-4b52-90c4-738122001f90" providerId="ADAL" clId="{72E5A1B4-9F07-4DD0-8512-E3D7D4AC5AEE}" dt="2022-07-09T06:51:25.440" v="2069" actId="478"/>
          <ac:spMkLst>
            <pc:docMk/>
            <pc:sldMk cId="3072171074" sldId="259"/>
            <ac:spMk id="82" creationId="{1CA709BB-7880-4641-9355-02F424AC849E}"/>
          </ac:spMkLst>
        </pc:spChg>
        <pc:spChg chg="add del mod topLvl">
          <ac:chgData name="Annie Gilmore Bryant" userId="f7d795f2-1209-4b52-90c4-738122001f90" providerId="ADAL" clId="{72E5A1B4-9F07-4DD0-8512-E3D7D4AC5AEE}" dt="2022-07-09T06:51:25.440" v="2069" actId="478"/>
          <ac:spMkLst>
            <pc:docMk/>
            <pc:sldMk cId="3072171074" sldId="259"/>
            <ac:spMk id="83" creationId="{4318BF9B-C82A-469D-B449-5DC3B3E5C865}"/>
          </ac:spMkLst>
        </pc:spChg>
        <pc:spChg chg="add del mod topLvl">
          <ac:chgData name="Annie Gilmore Bryant" userId="f7d795f2-1209-4b52-90c4-738122001f90" providerId="ADAL" clId="{72E5A1B4-9F07-4DD0-8512-E3D7D4AC5AEE}" dt="2022-07-09T06:51:25.440" v="2069" actId="478"/>
          <ac:spMkLst>
            <pc:docMk/>
            <pc:sldMk cId="3072171074" sldId="259"/>
            <ac:spMk id="84" creationId="{CD25485E-B4AE-4C52-979B-F0203AB5E95B}"/>
          </ac:spMkLst>
        </pc:spChg>
        <pc:spChg chg="add del mod topLvl">
          <ac:chgData name="Annie Gilmore Bryant" userId="f7d795f2-1209-4b52-90c4-738122001f90" providerId="ADAL" clId="{72E5A1B4-9F07-4DD0-8512-E3D7D4AC5AEE}" dt="2022-07-09T06:51:25.440" v="2069" actId="478"/>
          <ac:spMkLst>
            <pc:docMk/>
            <pc:sldMk cId="3072171074" sldId="259"/>
            <ac:spMk id="86" creationId="{3764F36A-D31B-4CC8-BF5F-4D4A25FFA298}"/>
          </ac:spMkLst>
        </pc:spChg>
        <pc:spChg chg="add del mod topLvl">
          <ac:chgData name="Annie Gilmore Bryant" userId="f7d795f2-1209-4b52-90c4-738122001f90" providerId="ADAL" clId="{72E5A1B4-9F07-4DD0-8512-E3D7D4AC5AEE}" dt="2022-07-09T06:51:25.440" v="2069" actId="478"/>
          <ac:spMkLst>
            <pc:docMk/>
            <pc:sldMk cId="3072171074" sldId="259"/>
            <ac:spMk id="87" creationId="{C46E2E5B-7F17-4213-97EF-A4F1B90C492E}"/>
          </ac:spMkLst>
        </pc:spChg>
        <pc:spChg chg="add del mod topLvl">
          <ac:chgData name="Annie Gilmore Bryant" userId="f7d795f2-1209-4b52-90c4-738122001f90" providerId="ADAL" clId="{72E5A1B4-9F07-4DD0-8512-E3D7D4AC5AEE}" dt="2022-07-09T06:51:25.440" v="2069" actId="478"/>
          <ac:spMkLst>
            <pc:docMk/>
            <pc:sldMk cId="3072171074" sldId="259"/>
            <ac:spMk id="88" creationId="{C0F6A964-4A23-487C-9654-F085751D7234}"/>
          </ac:spMkLst>
        </pc:spChg>
        <pc:spChg chg="add del mod topLvl">
          <ac:chgData name="Annie Gilmore Bryant" userId="f7d795f2-1209-4b52-90c4-738122001f90" providerId="ADAL" clId="{72E5A1B4-9F07-4DD0-8512-E3D7D4AC5AEE}" dt="2022-07-09T06:51:25.440" v="2069" actId="478"/>
          <ac:spMkLst>
            <pc:docMk/>
            <pc:sldMk cId="3072171074" sldId="259"/>
            <ac:spMk id="89" creationId="{1AB673BF-B472-4816-BE13-725992E7752D}"/>
          </ac:spMkLst>
        </pc:spChg>
        <pc:spChg chg="add mod">
          <ac:chgData name="Annie Gilmore Bryant" userId="f7d795f2-1209-4b52-90c4-738122001f90" providerId="ADAL" clId="{72E5A1B4-9F07-4DD0-8512-E3D7D4AC5AEE}" dt="2022-07-09T08:19:02.725" v="4935" actId="1035"/>
          <ac:spMkLst>
            <pc:docMk/>
            <pc:sldMk cId="3072171074" sldId="259"/>
            <ac:spMk id="90" creationId="{CEA68F8D-B524-4491-A64E-600B42BCACAA}"/>
          </ac:spMkLst>
        </pc:spChg>
        <pc:spChg chg="add mod">
          <ac:chgData name="Annie Gilmore Bryant" userId="f7d795f2-1209-4b52-90c4-738122001f90" providerId="ADAL" clId="{72E5A1B4-9F07-4DD0-8512-E3D7D4AC5AEE}" dt="2022-07-09T08:19:02.725" v="4935" actId="1035"/>
          <ac:spMkLst>
            <pc:docMk/>
            <pc:sldMk cId="3072171074" sldId="259"/>
            <ac:spMk id="91" creationId="{A687D9BF-C156-4C0C-AEA7-03C6C33C0327}"/>
          </ac:spMkLst>
        </pc:spChg>
        <pc:spChg chg="add del mod">
          <ac:chgData name="Annie Gilmore Bryant" userId="f7d795f2-1209-4b52-90c4-738122001f90" providerId="ADAL" clId="{72E5A1B4-9F07-4DD0-8512-E3D7D4AC5AEE}" dt="2022-07-09T07:23:48.243" v="2862" actId="478"/>
          <ac:spMkLst>
            <pc:docMk/>
            <pc:sldMk cId="3072171074" sldId="259"/>
            <ac:spMk id="95" creationId="{585D05F4-BF39-4623-AC49-56076E748967}"/>
          </ac:spMkLst>
        </pc:spChg>
        <pc:spChg chg="add del mod">
          <ac:chgData name="Annie Gilmore Bryant" userId="f7d795f2-1209-4b52-90c4-738122001f90" providerId="ADAL" clId="{72E5A1B4-9F07-4DD0-8512-E3D7D4AC5AEE}" dt="2022-07-09T07:23:48.243" v="2862" actId="478"/>
          <ac:spMkLst>
            <pc:docMk/>
            <pc:sldMk cId="3072171074" sldId="259"/>
            <ac:spMk id="96" creationId="{452DD853-EA98-4B59-9131-9AF2BDB14536}"/>
          </ac:spMkLst>
        </pc:spChg>
        <pc:spChg chg="add del mod">
          <ac:chgData name="Annie Gilmore Bryant" userId="f7d795f2-1209-4b52-90c4-738122001f90" providerId="ADAL" clId="{72E5A1B4-9F07-4DD0-8512-E3D7D4AC5AEE}" dt="2022-07-09T07:23:48.243" v="2862" actId="478"/>
          <ac:spMkLst>
            <pc:docMk/>
            <pc:sldMk cId="3072171074" sldId="259"/>
            <ac:spMk id="97" creationId="{B10A6D8E-CB54-40F9-8858-BEE870CE32B3}"/>
          </ac:spMkLst>
        </pc:spChg>
        <pc:spChg chg="add del mod">
          <ac:chgData name="Annie Gilmore Bryant" userId="f7d795f2-1209-4b52-90c4-738122001f90" providerId="ADAL" clId="{72E5A1B4-9F07-4DD0-8512-E3D7D4AC5AEE}" dt="2022-07-09T07:23:48.243" v="2862" actId="478"/>
          <ac:spMkLst>
            <pc:docMk/>
            <pc:sldMk cId="3072171074" sldId="259"/>
            <ac:spMk id="98" creationId="{D34B3406-1E7E-491D-9690-12057139A1E6}"/>
          </ac:spMkLst>
        </pc:spChg>
        <pc:spChg chg="add del mod">
          <ac:chgData name="Annie Gilmore Bryant" userId="f7d795f2-1209-4b52-90c4-738122001f90" providerId="ADAL" clId="{72E5A1B4-9F07-4DD0-8512-E3D7D4AC5AEE}" dt="2022-07-09T07:23:48.243" v="2862" actId="478"/>
          <ac:spMkLst>
            <pc:docMk/>
            <pc:sldMk cId="3072171074" sldId="259"/>
            <ac:spMk id="101" creationId="{DC1F7210-F7B6-4C50-8D30-86E9E76800C4}"/>
          </ac:spMkLst>
        </pc:spChg>
        <pc:spChg chg="add del mod">
          <ac:chgData name="Annie Gilmore Bryant" userId="f7d795f2-1209-4b52-90c4-738122001f90" providerId="ADAL" clId="{72E5A1B4-9F07-4DD0-8512-E3D7D4AC5AEE}" dt="2022-07-09T07:23:48.243" v="2862" actId="478"/>
          <ac:spMkLst>
            <pc:docMk/>
            <pc:sldMk cId="3072171074" sldId="259"/>
            <ac:spMk id="102" creationId="{79F89AE5-1F58-473A-B50E-BA6D2ADE9343}"/>
          </ac:spMkLst>
        </pc:spChg>
        <pc:spChg chg="add del mod">
          <ac:chgData name="Annie Gilmore Bryant" userId="f7d795f2-1209-4b52-90c4-738122001f90" providerId="ADAL" clId="{72E5A1B4-9F07-4DD0-8512-E3D7D4AC5AEE}" dt="2022-07-09T07:23:50.736" v="2863" actId="478"/>
          <ac:spMkLst>
            <pc:docMk/>
            <pc:sldMk cId="3072171074" sldId="259"/>
            <ac:spMk id="103" creationId="{24EEAD5E-BC52-45C9-BC9B-77010FCF9A44}"/>
          </ac:spMkLst>
        </pc:spChg>
        <pc:spChg chg="add del mod">
          <ac:chgData name="Annie Gilmore Bryant" userId="f7d795f2-1209-4b52-90c4-738122001f90" providerId="ADAL" clId="{72E5A1B4-9F07-4DD0-8512-E3D7D4AC5AEE}" dt="2022-07-09T07:23:45.371" v="2861" actId="478"/>
          <ac:spMkLst>
            <pc:docMk/>
            <pc:sldMk cId="3072171074" sldId="259"/>
            <ac:spMk id="105" creationId="{E3C1CC58-7579-46E5-A0E9-61BA44141185}"/>
          </ac:spMkLst>
        </pc:spChg>
        <pc:spChg chg="add del mod">
          <ac:chgData name="Annie Gilmore Bryant" userId="f7d795f2-1209-4b52-90c4-738122001f90" providerId="ADAL" clId="{72E5A1B4-9F07-4DD0-8512-E3D7D4AC5AEE}" dt="2022-07-09T07:23:48.243" v="2862" actId="478"/>
          <ac:spMkLst>
            <pc:docMk/>
            <pc:sldMk cId="3072171074" sldId="259"/>
            <ac:spMk id="106" creationId="{550AC92E-53D8-4D7C-BE3C-FDF30655097E}"/>
          </ac:spMkLst>
        </pc:spChg>
        <pc:spChg chg="add del mod">
          <ac:chgData name="Annie Gilmore Bryant" userId="f7d795f2-1209-4b52-90c4-738122001f90" providerId="ADAL" clId="{72E5A1B4-9F07-4DD0-8512-E3D7D4AC5AEE}" dt="2022-07-09T07:23:45.371" v="2861" actId="478"/>
          <ac:spMkLst>
            <pc:docMk/>
            <pc:sldMk cId="3072171074" sldId="259"/>
            <ac:spMk id="108" creationId="{06317584-5C5E-4378-9669-596BEDEBCD65}"/>
          </ac:spMkLst>
        </pc:spChg>
        <pc:spChg chg="add del mod">
          <ac:chgData name="Annie Gilmore Bryant" userId="f7d795f2-1209-4b52-90c4-738122001f90" providerId="ADAL" clId="{72E5A1B4-9F07-4DD0-8512-E3D7D4AC5AEE}" dt="2022-07-09T07:23:45.371" v="2861" actId="478"/>
          <ac:spMkLst>
            <pc:docMk/>
            <pc:sldMk cId="3072171074" sldId="259"/>
            <ac:spMk id="110" creationId="{A2054558-EFB7-48A1-92F8-47E82B193756}"/>
          </ac:spMkLst>
        </pc:spChg>
        <pc:spChg chg="add mod">
          <ac:chgData name="Annie Gilmore Bryant" userId="f7d795f2-1209-4b52-90c4-738122001f90" providerId="ADAL" clId="{72E5A1B4-9F07-4DD0-8512-E3D7D4AC5AEE}" dt="2022-07-09T08:19:02.725" v="4935" actId="1035"/>
          <ac:spMkLst>
            <pc:docMk/>
            <pc:sldMk cId="3072171074" sldId="259"/>
            <ac:spMk id="111" creationId="{5964F56B-1DF3-4CE8-B32B-A9A0470AB189}"/>
          </ac:spMkLst>
        </pc:spChg>
        <pc:spChg chg="add del mod">
          <ac:chgData name="Annie Gilmore Bryant" userId="f7d795f2-1209-4b52-90c4-738122001f90" providerId="ADAL" clId="{72E5A1B4-9F07-4DD0-8512-E3D7D4AC5AEE}" dt="2022-07-09T07:23:48.243" v="2862" actId="478"/>
          <ac:spMkLst>
            <pc:docMk/>
            <pc:sldMk cId="3072171074" sldId="259"/>
            <ac:spMk id="112" creationId="{C0CA4A5B-AF26-42E6-B447-B9F431F27676}"/>
          </ac:spMkLst>
        </pc:spChg>
        <pc:spChg chg="add del mod">
          <ac:chgData name="Annie Gilmore Bryant" userId="f7d795f2-1209-4b52-90c4-738122001f90" providerId="ADAL" clId="{72E5A1B4-9F07-4DD0-8512-E3D7D4AC5AEE}" dt="2022-07-09T07:23:48.243" v="2862" actId="478"/>
          <ac:spMkLst>
            <pc:docMk/>
            <pc:sldMk cId="3072171074" sldId="259"/>
            <ac:spMk id="113" creationId="{89BB3077-832E-4721-BB88-D0D961A28BCF}"/>
          </ac:spMkLst>
        </pc:spChg>
        <pc:spChg chg="add del mod">
          <ac:chgData name="Annie Gilmore Bryant" userId="f7d795f2-1209-4b52-90c4-738122001f90" providerId="ADAL" clId="{72E5A1B4-9F07-4DD0-8512-E3D7D4AC5AEE}" dt="2022-07-09T07:23:48.243" v="2862" actId="478"/>
          <ac:spMkLst>
            <pc:docMk/>
            <pc:sldMk cId="3072171074" sldId="259"/>
            <ac:spMk id="114" creationId="{92043FDF-5004-40D7-A3B2-15A29BE4D185}"/>
          </ac:spMkLst>
        </pc:spChg>
        <pc:spChg chg="add del mod">
          <ac:chgData name="Annie Gilmore Bryant" userId="f7d795f2-1209-4b52-90c4-738122001f90" providerId="ADAL" clId="{72E5A1B4-9F07-4DD0-8512-E3D7D4AC5AEE}" dt="2022-07-09T07:23:48.243" v="2862" actId="478"/>
          <ac:spMkLst>
            <pc:docMk/>
            <pc:sldMk cId="3072171074" sldId="259"/>
            <ac:spMk id="116" creationId="{906C58B5-F426-4AA5-A13D-A6AFD01A763D}"/>
          </ac:spMkLst>
        </pc:spChg>
        <pc:spChg chg="add mod">
          <ac:chgData name="Annie Gilmore Bryant" userId="f7d795f2-1209-4b52-90c4-738122001f90" providerId="ADAL" clId="{72E5A1B4-9F07-4DD0-8512-E3D7D4AC5AEE}" dt="2022-07-09T08:19:35.228" v="4944" actId="1036"/>
          <ac:spMkLst>
            <pc:docMk/>
            <pc:sldMk cId="3072171074" sldId="259"/>
            <ac:spMk id="117" creationId="{A2BDA3EE-8BCB-43AB-86AB-4A0AD56B91B2}"/>
          </ac:spMkLst>
        </pc:spChg>
        <pc:spChg chg="add mod">
          <ac:chgData name="Annie Gilmore Bryant" userId="f7d795f2-1209-4b52-90c4-738122001f90" providerId="ADAL" clId="{72E5A1B4-9F07-4DD0-8512-E3D7D4AC5AEE}" dt="2022-07-09T08:57:29.148" v="5616" actId="1037"/>
          <ac:spMkLst>
            <pc:docMk/>
            <pc:sldMk cId="3072171074" sldId="259"/>
            <ac:spMk id="119" creationId="{4048217F-CB4A-4BA8-89F3-3CDFC06090D9}"/>
          </ac:spMkLst>
        </pc:spChg>
        <pc:spChg chg="add del mod">
          <ac:chgData name="Annie Gilmore Bryant" userId="f7d795f2-1209-4b52-90c4-738122001f90" providerId="ADAL" clId="{72E5A1B4-9F07-4DD0-8512-E3D7D4AC5AEE}" dt="2022-07-09T07:57:26.034" v="4229" actId="478"/>
          <ac:spMkLst>
            <pc:docMk/>
            <pc:sldMk cId="3072171074" sldId="259"/>
            <ac:spMk id="122" creationId="{9C15695F-5974-480C-8858-4A1ED5BF907B}"/>
          </ac:spMkLst>
        </pc:spChg>
        <pc:spChg chg="add mod">
          <ac:chgData name="Annie Gilmore Bryant" userId="f7d795f2-1209-4b52-90c4-738122001f90" providerId="ADAL" clId="{72E5A1B4-9F07-4DD0-8512-E3D7D4AC5AEE}" dt="2022-07-09T08:19:02.725" v="4935" actId="1035"/>
          <ac:spMkLst>
            <pc:docMk/>
            <pc:sldMk cId="3072171074" sldId="259"/>
            <ac:spMk id="123" creationId="{16172B4D-B807-46D4-AE46-0B1F343CC249}"/>
          </ac:spMkLst>
        </pc:spChg>
        <pc:spChg chg="add mod">
          <ac:chgData name="Annie Gilmore Bryant" userId="f7d795f2-1209-4b52-90c4-738122001f90" providerId="ADAL" clId="{72E5A1B4-9F07-4DD0-8512-E3D7D4AC5AEE}" dt="2022-07-09T08:19:02.725" v="4935" actId="1035"/>
          <ac:spMkLst>
            <pc:docMk/>
            <pc:sldMk cId="3072171074" sldId="259"/>
            <ac:spMk id="124" creationId="{064DF4DF-2F8E-4B82-A3AD-AE3A82C967E6}"/>
          </ac:spMkLst>
        </pc:spChg>
        <pc:spChg chg="add mod">
          <ac:chgData name="Annie Gilmore Bryant" userId="f7d795f2-1209-4b52-90c4-738122001f90" providerId="ADAL" clId="{72E5A1B4-9F07-4DD0-8512-E3D7D4AC5AEE}" dt="2022-07-09T08:19:02.725" v="4935" actId="1035"/>
          <ac:spMkLst>
            <pc:docMk/>
            <pc:sldMk cId="3072171074" sldId="259"/>
            <ac:spMk id="127" creationId="{C5F701DE-79BA-44B6-9836-E102529AF7A2}"/>
          </ac:spMkLst>
        </pc:spChg>
        <pc:spChg chg="add mod">
          <ac:chgData name="Annie Gilmore Bryant" userId="f7d795f2-1209-4b52-90c4-738122001f90" providerId="ADAL" clId="{72E5A1B4-9F07-4DD0-8512-E3D7D4AC5AEE}" dt="2022-07-09T08:19:02.725" v="4935" actId="1035"/>
          <ac:spMkLst>
            <pc:docMk/>
            <pc:sldMk cId="3072171074" sldId="259"/>
            <ac:spMk id="128" creationId="{1950DA04-05C2-47E1-BF4A-FCDA1278FA7A}"/>
          </ac:spMkLst>
        </pc:spChg>
        <pc:spChg chg="add mod">
          <ac:chgData name="Annie Gilmore Bryant" userId="f7d795f2-1209-4b52-90c4-738122001f90" providerId="ADAL" clId="{72E5A1B4-9F07-4DD0-8512-E3D7D4AC5AEE}" dt="2022-07-09T08:19:02.725" v="4935" actId="1035"/>
          <ac:spMkLst>
            <pc:docMk/>
            <pc:sldMk cId="3072171074" sldId="259"/>
            <ac:spMk id="129" creationId="{8BE0ADB5-5A97-41C9-9862-098AF7E2F17D}"/>
          </ac:spMkLst>
        </pc:spChg>
        <pc:spChg chg="add mod">
          <ac:chgData name="Annie Gilmore Bryant" userId="f7d795f2-1209-4b52-90c4-738122001f90" providerId="ADAL" clId="{72E5A1B4-9F07-4DD0-8512-E3D7D4AC5AEE}" dt="2022-07-09T08:19:02.725" v="4935" actId="1035"/>
          <ac:spMkLst>
            <pc:docMk/>
            <pc:sldMk cId="3072171074" sldId="259"/>
            <ac:spMk id="130" creationId="{D52A62E3-A43D-4523-AF1A-8097843975BC}"/>
          </ac:spMkLst>
        </pc:spChg>
        <pc:spChg chg="add mod">
          <ac:chgData name="Annie Gilmore Bryant" userId="f7d795f2-1209-4b52-90c4-738122001f90" providerId="ADAL" clId="{72E5A1B4-9F07-4DD0-8512-E3D7D4AC5AEE}" dt="2022-07-09T08:19:02.725" v="4935" actId="1035"/>
          <ac:spMkLst>
            <pc:docMk/>
            <pc:sldMk cId="3072171074" sldId="259"/>
            <ac:spMk id="131" creationId="{75AAE1C1-B67B-4C8D-80A7-373D34803062}"/>
          </ac:spMkLst>
        </pc:spChg>
        <pc:spChg chg="add mod">
          <ac:chgData name="Annie Gilmore Bryant" userId="f7d795f2-1209-4b52-90c4-738122001f90" providerId="ADAL" clId="{72E5A1B4-9F07-4DD0-8512-E3D7D4AC5AEE}" dt="2022-07-09T08:19:02.725" v="4935" actId="1035"/>
          <ac:spMkLst>
            <pc:docMk/>
            <pc:sldMk cId="3072171074" sldId="259"/>
            <ac:spMk id="132" creationId="{BAC5E61B-E13F-4E46-81F7-4A16C2022D42}"/>
          </ac:spMkLst>
        </pc:spChg>
        <pc:spChg chg="mod">
          <ac:chgData name="Annie Gilmore Bryant" userId="f7d795f2-1209-4b52-90c4-738122001f90" providerId="ADAL" clId="{72E5A1B4-9F07-4DD0-8512-E3D7D4AC5AEE}" dt="2022-07-09T07:31:53.580" v="3057" actId="403"/>
          <ac:spMkLst>
            <pc:docMk/>
            <pc:sldMk cId="3072171074" sldId="259"/>
            <ac:spMk id="135" creationId="{73504086-0EA7-4586-A2F0-81F00EFD115E}"/>
          </ac:spMkLst>
        </pc:spChg>
        <pc:spChg chg="mod">
          <ac:chgData name="Annie Gilmore Bryant" userId="f7d795f2-1209-4b52-90c4-738122001f90" providerId="ADAL" clId="{72E5A1B4-9F07-4DD0-8512-E3D7D4AC5AEE}" dt="2022-07-09T07:31:53.580" v="3057" actId="403"/>
          <ac:spMkLst>
            <pc:docMk/>
            <pc:sldMk cId="3072171074" sldId="259"/>
            <ac:spMk id="136" creationId="{177E39DD-31B3-4A4B-ACEF-65DE4451075B}"/>
          </ac:spMkLst>
        </pc:spChg>
        <pc:spChg chg="mod">
          <ac:chgData name="Annie Gilmore Bryant" userId="f7d795f2-1209-4b52-90c4-738122001f90" providerId="ADAL" clId="{72E5A1B4-9F07-4DD0-8512-E3D7D4AC5AEE}" dt="2022-07-09T07:31:53.580" v="3057" actId="403"/>
          <ac:spMkLst>
            <pc:docMk/>
            <pc:sldMk cId="3072171074" sldId="259"/>
            <ac:spMk id="137" creationId="{806C7521-55C1-49F5-BDE4-13119E0C4626}"/>
          </ac:spMkLst>
        </pc:spChg>
        <pc:spChg chg="mod">
          <ac:chgData name="Annie Gilmore Bryant" userId="f7d795f2-1209-4b52-90c4-738122001f90" providerId="ADAL" clId="{72E5A1B4-9F07-4DD0-8512-E3D7D4AC5AEE}" dt="2022-07-09T07:31:53.580" v="3057" actId="403"/>
          <ac:spMkLst>
            <pc:docMk/>
            <pc:sldMk cId="3072171074" sldId="259"/>
            <ac:spMk id="138" creationId="{68F37C79-A3F8-4C5F-89FE-41428155DC21}"/>
          </ac:spMkLst>
        </pc:spChg>
        <pc:spChg chg="mod">
          <ac:chgData name="Annie Gilmore Bryant" userId="f7d795f2-1209-4b52-90c4-738122001f90" providerId="ADAL" clId="{72E5A1B4-9F07-4DD0-8512-E3D7D4AC5AEE}" dt="2022-07-09T07:31:53.580" v="3057" actId="403"/>
          <ac:spMkLst>
            <pc:docMk/>
            <pc:sldMk cId="3072171074" sldId="259"/>
            <ac:spMk id="139" creationId="{D36EC416-4A5E-44B9-B49B-6AF6CBD56E9A}"/>
          </ac:spMkLst>
        </pc:spChg>
        <pc:spChg chg="mod">
          <ac:chgData name="Annie Gilmore Bryant" userId="f7d795f2-1209-4b52-90c4-738122001f90" providerId="ADAL" clId="{72E5A1B4-9F07-4DD0-8512-E3D7D4AC5AEE}" dt="2022-07-09T07:31:53.580" v="3057" actId="403"/>
          <ac:spMkLst>
            <pc:docMk/>
            <pc:sldMk cId="3072171074" sldId="259"/>
            <ac:spMk id="140" creationId="{DB723C46-35D7-4534-BB07-894BAFCEDE58}"/>
          </ac:spMkLst>
        </pc:spChg>
        <pc:spChg chg="mod">
          <ac:chgData name="Annie Gilmore Bryant" userId="f7d795f2-1209-4b52-90c4-738122001f90" providerId="ADAL" clId="{72E5A1B4-9F07-4DD0-8512-E3D7D4AC5AEE}" dt="2022-07-09T07:31:53.580" v="3057" actId="403"/>
          <ac:spMkLst>
            <pc:docMk/>
            <pc:sldMk cId="3072171074" sldId="259"/>
            <ac:spMk id="141" creationId="{73A90E12-2073-42FC-9660-66538A2B0136}"/>
          </ac:spMkLst>
        </pc:spChg>
        <pc:spChg chg="mod">
          <ac:chgData name="Annie Gilmore Bryant" userId="f7d795f2-1209-4b52-90c4-738122001f90" providerId="ADAL" clId="{72E5A1B4-9F07-4DD0-8512-E3D7D4AC5AEE}" dt="2022-07-09T07:31:53.580" v="3057" actId="403"/>
          <ac:spMkLst>
            <pc:docMk/>
            <pc:sldMk cId="3072171074" sldId="259"/>
            <ac:spMk id="142" creationId="{0430CEDF-FD43-4202-921B-B6B5E4DB3BB7}"/>
          </ac:spMkLst>
        </pc:spChg>
        <pc:spChg chg="mod">
          <ac:chgData name="Annie Gilmore Bryant" userId="f7d795f2-1209-4b52-90c4-738122001f90" providerId="ADAL" clId="{72E5A1B4-9F07-4DD0-8512-E3D7D4AC5AEE}" dt="2022-07-09T07:31:53.580" v="3057" actId="403"/>
          <ac:spMkLst>
            <pc:docMk/>
            <pc:sldMk cId="3072171074" sldId="259"/>
            <ac:spMk id="143" creationId="{8514B5AE-B0FD-4F4A-9C9B-51F64293DC9A}"/>
          </ac:spMkLst>
        </pc:spChg>
        <pc:spChg chg="mod">
          <ac:chgData name="Annie Gilmore Bryant" userId="f7d795f2-1209-4b52-90c4-738122001f90" providerId="ADAL" clId="{72E5A1B4-9F07-4DD0-8512-E3D7D4AC5AEE}" dt="2022-07-09T07:31:53.580" v="3057" actId="403"/>
          <ac:spMkLst>
            <pc:docMk/>
            <pc:sldMk cId="3072171074" sldId="259"/>
            <ac:spMk id="144" creationId="{C99BEF35-EE42-4513-A48E-24E0AE7C8ACE}"/>
          </ac:spMkLst>
        </pc:spChg>
        <pc:spChg chg="mod">
          <ac:chgData name="Annie Gilmore Bryant" userId="f7d795f2-1209-4b52-90c4-738122001f90" providerId="ADAL" clId="{72E5A1B4-9F07-4DD0-8512-E3D7D4AC5AEE}" dt="2022-07-09T07:31:53.580" v="3057" actId="403"/>
          <ac:spMkLst>
            <pc:docMk/>
            <pc:sldMk cId="3072171074" sldId="259"/>
            <ac:spMk id="145" creationId="{243A740A-BE1F-4B98-B9F9-0F715FAE81BE}"/>
          </ac:spMkLst>
        </pc:spChg>
        <pc:spChg chg="mod">
          <ac:chgData name="Annie Gilmore Bryant" userId="f7d795f2-1209-4b52-90c4-738122001f90" providerId="ADAL" clId="{72E5A1B4-9F07-4DD0-8512-E3D7D4AC5AEE}" dt="2022-07-09T07:31:53.580" v="3057" actId="403"/>
          <ac:spMkLst>
            <pc:docMk/>
            <pc:sldMk cId="3072171074" sldId="259"/>
            <ac:spMk id="146" creationId="{A933F115-316D-4857-8ADF-C424A6BAA683}"/>
          </ac:spMkLst>
        </pc:spChg>
        <pc:spChg chg="mod topLvl">
          <ac:chgData name="Annie Gilmore Bryant" userId="f7d795f2-1209-4b52-90c4-738122001f90" providerId="ADAL" clId="{72E5A1B4-9F07-4DD0-8512-E3D7D4AC5AEE}" dt="2022-07-09T08:19:02.725" v="4935" actId="1035"/>
          <ac:spMkLst>
            <pc:docMk/>
            <pc:sldMk cId="3072171074" sldId="259"/>
            <ac:spMk id="152" creationId="{A131A9D2-541B-48DA-9552-E57C382A0311}"/>
          </ac:spMkLst>
        </pc:spChg>
        <pc:spChg chg="mod topLvl">
          <ac:chgData name="Annie Gilmore Bryant" userId="f7d795f2-1209-4b52-90c4-738122001f90" providerId="ADAL" clId="{72E5A1B4-9F07-4DD0-8512-E3D7D4AC5AEE}" dt="2022-07-09T08:19:02.725" v="4935" actId="1035"/>
          <ac:spMkLst>
            <pc:docMk/>
            <pc:sldMk cId="3072171074" sldId="259"/>
            <ac:spMk id="153" creationId="{F476BE07-A5F0-4117-9F32-17786908079F}"/>
          </ac:spMkLst>
        </pc:spChg>
        <pc:spChg chg="mod topLvl">
          <ac:chgData name="Annie Gilmore Bryant" userId="f7d795f2-1209-4b52-90c4-738122001f90" providerId="ADAL" clId="{72E5A1B4-9F07-4DD0-8512-E3D7D4AC5AEE}" dt="2022-07-09T08:19:02.725" v="4935" actId="1035"/>
          <ac:spMkLst>
            <pc:docMk/>
            <pc:sldMk cId="3072171074" sldId="259"/>
            <ac:spMk id="154" creationId="{578D15D2-04D2-4BAF-BAB0-C36C40B2471C}"/>
          </ac:spMkLst>
        </pc:spChg>
        <pc:spChg chg="mod topLvl">
          <ac:chgData name="Annie Gilmore Bryant" userId="f7d795f2-1209-4b52-90c4-738122001f90" providerId="ADAL" clId="{72E5A1B4-9F07-4DD0-8512-E3D7D4AC5AEE}" dt="2022-07-09T08:19:02.725" v="4935" actId="1035"/>
          <ac:spMkLst>
            <pc:docMk/>
            <pc:sldMk cId="3072171074" sldId="259"/>
            <ac:spMk id="155" creationId="{11A7B640-FC30-411C-85D7-13A206F84425}"/>
          </ac:spMkLst>
        </pc:spChg>
        <pc:spChg chg="mod topLvl">
          <ac:chgData name="Annie Gilmore Bryant" userId="f7d795f2-1209-4b52-90c4-738122001f90" providerId="ADAL" clId="{72E5A1B4-9F07-4DD0-8512-E3D7D4AC5AEE}" dt="2022-07-09T08:19:02.725" v="4935" actId="1035"/>
          <ac:spMkLst>
            <pc:docMk/>
            <pc:sldMk cId="3072171074" sldId="259"/>
            <ac:spMk id="156" creationId="{8390E146-4A74-4081-85AD-23BCDAB8B3EA}"/>
          </ac:spMkLst>
        </pc:spChg>
        <pc:spChg chg="mod topLvl">
          <ac:chgData name="Annie Gilmore Bryant" userId="f7d795f2-1209-4b52-90c4-738122001f90" providerId="ADAL" clId="{72E5A1B4-9F07-4DD0-8512-E3D7D4AC5AEE}" dt="2022-07-09T08:19:02.725" v="4935" actId="1035"/>
          <ac:spMkLst>
            <pc:docMk/>
            <pc:sldMk cId="3072171074" sldId="259"/>
            <ac:spMk id="157" creationId="{2811391D-8B65-434E-B2BD-5E19C3F4916E}"/>
          </ac:spMkLst>
        </pc:spChg>
        <pc:spChg chg="mod topLvl">
          <ac:chgData name="Annie Gilmore Bryant" userId="f7d795f2-1209-4b52-90c4-738122001f90" providerId="ADAL" clId="{72E5A1B4-9F07-4DD0-8512-E3D7D4AC5AEE}" dt="2022-07-09T08:19:02.725" v="4935" actId="1035"/>
          <ac:spMkLst>
            <pc:docMk/>
            <pc:sldMk cId="3072171074" sldId="259"/>
            <ac:spMk id="158" creationId="{8EE09280-0F64-4781-B264-F87522471D64}"/>
          </ac:spMkLst>
        </pc:spChg>
        <pc:spChg chg="mod topLvl">
          <ac:chgData name="Annie Gilmore Bryant" userId="f7d795f2-1209-4b52-90c4-738122001f90" providerId="ADAL" clId="{72E5A1B4-9F07-4DD0-8512-E3D7D4AC5AEE}" dt="2022-07-09T08:19:02.725" v="4935" actId="1035"/>
          <ac:spMkLst>
            <pc:docMk/>
            <pc:sldMk cId="3072171074" sldId="259"/>
            <ac:spMk id="159" creationId="{9AC2B7CA-E016-4A0E-82DE-870E99BC007F}"/>
          </ac:spMkLst>
        </pc:spChg>
        <pc:spChg chg="mod topLvl">
          <ac:chgData name="Annie Gilmore Bryant" userId="f7d795f2-1209-4b52-90c4-738122001f90" providerId="ADAL" clId="{72E5A1B4-9F07-4DD0-8512-E3D7D4AC5AEE}" dt="2022-07-09T08:19:02.725" v="4935" actId="1035"/>
          <ac:spMkLst>
            <pc:docMk/>
            <pc:sldMk cId="3072171074" sldId="259"/>
            <ac:spMk id="160" creationId="{E42E87B5-5806-4017-BF4C-E949DC53436C}"/>
          </ac:spMkLst>
        </pc:spChg>
        <pc:spChg chg="mod topLvl">
          <ac:chgData name="Annie Gilmore Bryant" userId="f7d795f2-1209-4b52-90c4-738122001f90" providerId="ADAL" clId="{72E5A1B4-9F07-4DD0-8512-E3D7D4AC5AEE}" dt="2022-07-09T08:19:02.725" v="4935" actId="1035"/>
          <ac:spMkLst>
            <pc:docMk/>
            <pc:sldMk cId="3072171074" sldId="259"/>
            <ac:spMk id="161" creationId="{3D299A06-0435-414F-A3D5-98804085DE21}"/>
          </ac:spMkLst>
        </pc:spChg>
        <pc:spChg chg="mod topLvl">
          <ac:chgData name="Annie Gilmore Bryant" userId="f7d795f2-1209-4b52-90c4-738122001f90" providerId="ADAL" clId="{72E5A1B4-9F07-4DD0-8512-E3D7D4AC5AEE}" dt="2022-07-09T08:19:02.725" v="4935" actId="1035"/>
          <ac:spMkLst>
            <pc:docMk/>
            <pc:sldMk cId="3072171074" sldId="259"/>
            <ac:spMk id="162" creationId="{7B782DA6-53E3-4B78-8F56-5A87E8BCF25A}"/>
          </ac:spMkLst>
        </pc:spChg>
        <pc:spChg chg="mod topLvl">
          <ac:chgData name="Annie Gilmore Bryant" userId="f7d795f2-1209-4b52-90c4-738122001f90" providerId="ADAL" clId="{72E5A1B4-9F07-4DD0-8512-E3D7D4AC5AEE}" dt="2022-07-09T08:19:02.725" v="4935" actId="1035"/>
          <ac:spMkLst>
            <pc:docMk/>
            <pc:sldMk cId="3072171074" sldId="259"/>
            <ac:spMk id="163" creationId="{DA04B90F-D1AF-4CBA-B58A-E452CFC7370B}"/>
          </ac:spMkLst>
        </pc:spChg>
        <pc:spChg chg="mod topLvl">
          <ac:chgData name="Annie Gilmore Bryant" userId="f7d795f2-1209-4b52-90c4-738122001f90" providerId="ADAL" clId="{72E5A1B4-9F07-4DD0-8512-E3D7D4AC5AEE}" dt="2022-07-09T08:19:02.725" v="4935" actId="1035"/>
          <ac:spMkLst>
            <pc:docMk/>
            <pc:sldMk cId="3072171074" sldId="259"/>
            <ac:spMk id="169" creationId="{54A7FDBB-0C4E-4BE3-AD62-931FA699FEAA}"/>
          </ac:spMkLst>
        </pc:spChg>
        <pc:spChg chg="mod topLvl">
          <ac:chgData name="Annie Gilmore Bryant" userId="f7d795f2-1209-4b52-90c4-738122001f90" providerId="ADAL" clId="{72E5A1B4-9F07-4DD0-8512-E3D7D4AC5AEE}" dt="2022-07-09T08:19:02.725" v="4935" actId="1035"/>
          <ac:spMkLst>
            <pc:docMk/>
            <pc:sldMk cId="3072171074" sldId="259"/>
            <ac:spMk id="170" creationId="{14B4FC1F-E296-437F-9299-F9C98C46B387}"/>
          </ac:spMkLst>
        </pc:spChg>
        <pc:spChg chg="mod topLvl">
          <ac:chgData name="Annie Gilmore Bryant" userId="f7d795f2-1209-4b52-90c4-738122001f90" providerId="ADAL" clId="{72E5A1B4-9F07-4DD0-8512-E3D7D4AC5AEE}" dt="2022-07-09T08:19:02.725" v="4935" actId="1035"/>
          <ac:spMkLst>
            <pc:docMk/>
            <pc:sldMk cId="3072171074" sldId="259"/>
            <ac:spMk id="171" creationId="{08E31484-E5E9-4302-AA44-B228194FD292}"/>
          </ac:spMkLst>
        </pc:spChg>
        <pc:spChg chg="mod topLvl">
          <ac:chgData name="Annie Gilmore Bryant" userId="f7d795f2-1209-4b52-90c4-738122001f90" providerId="ADAL" clId="{72E5A1B4-9F07-4DD0-8512-E3D7D4AC5AEE}" dt="2022-07-09T08:19:02.725" v="4935" actId="1035"/>
          <ac:spMkLst>
            <pc:docMk/>
            <pc:sldMk cId="3072171074" sldId="259"/>
            <ac:spMk id="172" creationId="{C8B191F4-0B26-4176-AE3D-8E06C0C112A1}"/>
          </ac:spMkLst>
        </pc:spChg>
        <pc:spChg chg="mod topLvl">
          <ac:chgData name="Annie Gilmore Bryant" userId="f7d795f2-1209-4b52-90c4-738122001f90" providerId="ADAL" clId="{72E5A1B4-9F07-4DD0-8512-E3D7D4AC5AEE}" dt="2022-07-09T08:19:02.725" v="4935" actId="1035"/>
          <ac:spMkLst>
            <pc:docMk/>
            <pc:sldMk cId="3072171074" sldId="259"/>
            <ac:spMk id="173" creationId="{08560876-5C50-4D5A-9B00-D8D5BF1DC899}"/>
          </ac:spMkLst>
        </pc:spChg>
        <pc:spChg chg="mod topLvl">
          <ac:chgData name="Annie Gilmore Bryant" userId="f7d795f2-1209-4b52-90c4-738122001f90" providerId="ADAL" clId="{72E5A1B4-9F07-4DD0-8512-E3D7D4AC5AEE}" dt="2022-07-09T08:19:02.725" v="4935" actId="1035"/>
          <ac:spMkLst>
            <pc:docMk/>
            <pc:sldMk cId="3072171074" sldId="259"/>
            <ac:spMk id="174" creationId="{67D11F5A-2B3F-49B1-8A4C-82CCAD12D026}"/>
          </ac:spMkLst>
        </pc:spChg>
        <pc:spChg chg="mod topLvl">
          <ac:chgData name="Annie Gilmore Bryant" userId="f7d795f2-1209-4b52-90c4-738122001f90" providerId="ADAL" clId="{72E5A1B4-9F07-4DD0-8512-E3D7D4AC5AEE}" dt="2022-07-09T08:19:02.725" v="4935" actId="1035"/>
          <ac:spMkLst>
            <pc:docMk/>
            <pc:sldMk cId="3072171074" sldId="259"/>
            <ac:spMk id="175" creationId="{A73EA321-B76E-4125-8EF3-EB216F36BCEB}"/>
          </ac:spMkLst>
        </pc:spChg>
        <pc:spChg chg="mod topLvl">
          <ac:chgData name="Annie Gilmore Bryant" userId="f7d795f2-1209-4b52-90c4-738122001f90" providerId="ADAL" clId="{72E5A1B4-9F07-4DD0-8512-E3D7D4AC5AEE}" dt="2022-07-09T08:19:02.725" v="4935" actId="1035"/>
          <ac:spMkLst>
            <pc:docMk/>
            <pc:sldMk cId="3072171074" sldId="259"/>
            <ac:spMk id="176" creationId="{2E933AB9-9EDA-4937-A34F-AD3C92901454}"/>
          </ac:spMkLst>
        </pc:spChg>
        <pc:spChg chg="mod topLvl">
          <ac:chgData name="Annie Gilmore Bryant" userId="f7d795f2-1209-4b52-90c4-738122001f90" providerId="ADAL" clId="{72E5A1B4-9F07-4DD0-8512-E3D7D4AC5AEE}" dt="2022-07-09T08:19:02.725" v="4935" actId="1035"/>
          <ac:spMkLst>
            <pc:docMk/>
            <pc:sldMk cId="3072171074" sldId="259"/>
            <ac:spMk id="177" creationId="{873AACE6-9C59-4249-BAEB-119F885FCBFE}"/>
          </ac:spMkLst>
        </pc:spChg>
        <pc:spChg chg="mod topLvl">
          <ac:chgData name="Annie Gilmore Bryant" userId="f7d795f2-1209-4b52-90c4-738122001f90" providerId="ADAL" clId="{72E5A1B4-9F07-4DD0-8512-E3D7D4AC5AEE}" dt="2022-07-09T08:19:02.725" v="4935" actId="1035"/>
          <ac:spMkLst>
            <pc:docMk/>
            <pc:sldMk cId="3072171074" sldId="259"/>
            <ac:spMk id="178" creationId="{FA09C443-807E-4633-AEEC-B4080BE1301E}"/>
          </ac:spMkLst>
        </pc:spChg>
        <pc:spChg chg="mod topLvl">
          <ac:chgData name="Annie Gilmore Bryant" userId="f7d795f2-1209-4b52-90c4-738122001f90" providerId="ADAL" clId="{72E5A1B4-9F07-4DD0-8512-E3D7D4AC5AEE}" dt="2022-07-09T08:19:02.725" v="4935" actId="1035"/>
          <ac:spMkLst>
            <pc:docMk/>
            <pc:sldMk cId="3072171074" sldId="259"/>
            <ac:spMk id="179" creationId="{698106BC-4EF3-4EC8-A1D3-BD867CE1B28F}"/>
          </ac:spMkLst>
        </pc:spChg>
        <pc:spChg chg="mod topLvl">
          <ac:chgData name="Annie Gilmore Bryant" userId="f7d795f2-1209-4b52-90c4-738122001f90" providerId="ADAL" clId="{72E5A1B4-9F07-4DD0-8512-E3D7D4AC5AEE}" dt="2022-07-09T08:19:02.725" v="4935" actId="1035"/>
          <ac:spMkLst>
            <pc:docMk/>
            <pc:sldMk cId="3072171074" sldId="259"/>
            <ac:spMk id="180" creationId="{A19C38C1-FC0F-4763-9EED-E55369C2A5CF}"/>
          </ac:spMkLst>
        </pc:spChg>
        <pc:spChg chg="add mod">
          <ac:chgData name="Annie Gilmore Bryant" userId="f7d795f2-1209-4b52-90c4-738122001f90" providerId="ADAL" clId="{72E5A1B4-9F07-4DD0-8512-E3D7D4AC5AEE}" dt="2022-07-09T08:19:02.725" v="4935" actId="1035"/>
          <ac:spMkLst>
            <pc:docMk/>
            <pc:sldMk cId="3072171074" sldId="259"/>
            <ac:spMk id="184" creationId="{56B72501-12EC-4DE0-83AB-7A2D2F2D5837}"/>
          </ac:spMkLst>
        </pc:spChg>
        <pc:spChg chg="add mod">
          <ac:chgData name="Annie Gilmore Bryant" userId="f7d795f2-1209-4b52-90c4-738122001f90" providerId="ADAL" clId="{72E5A1B4-9F07-4DD0-8512-E3D7D4AC5AEE}" dt="2022-07-09T08:19:02.725" v="4935" actId="1035"/>
          <ac:spMkLst>
            <pc:docMk/>
            <pc:sldMk cId="3072171074" sldId="259"/>
            <ac:spMk id="185" creationId="{FA510723-EF6B-414C-9D7A-D5E8299F3FAB}"/>
          </ac:spMkLst>
        </pc:spChg>
        <pc:spChg chg="add mod">
          <ac:chgData name="Annie Gilmore Bryant" userId="f7d795f2-1209-4b52-90c4-738122001f90" providerId="ADAL" clId="{72E5A1B4-9F07-4DD0-8512-E3D7D4AC5AEE}" dt="2022-07-09T08:19:02.725" v="4935" actId="1035"/>
          <ac:spMkLst>
            <pc:docMk/>
            <pc:sldMk cId="3072171074" sldId="259"/>
            <ac:spMk id="186" creationId="{EFB99C42-246A-4E95-85C0-59B64036085E}"/>
          </ac:spMkLst>
        </pc:spChg>
        <pc:spChg chg="add mod">
          <ac:chgData name="Annie Gilmore Bryant" userId="f7d795f2-1209-4b52-90c4-738122001f90" providerId="ADAL" clId="{72E5A1B4-9F07-4DD0-8512-E3D7D4AC5AEE}" dt="2022-07-09T08:19:02.725" v="4935" actId="1035"/>
          <ac:spMkLst>
            <pc:docMk/>
            <pc:sldMk cId="3072171074" sldId="259"/>
            <ac:spMk id="187" creationId="{3D9C6BDF-D6AB-4C1D-8AB8-16524BB3C75A}"/>
          </ac:spMkLst>
        </pc:spChg>
        <pc:spChg chg="add mod">
          <ac:chgData name="Annie Gilmore Bryant" userId="f7d795f2-1209-4b52-90c4-738122001f90" providerId="ADAL" clId="{72E5A1B4-9F07-4DD0-8512-E3D7D4AC5AEE}" dt="2022-07-09T08:19:02.725" v="4935" actId="1035"/>
          <ac:spMkLst>
            <pc:docMk/>
            <pc:sldMk cId="3072171074" sldId="259"/>
            <ac:spMk id="188" creationId="{00FCA594-9199-48FA-AA7F-25FBCEA5A154}"/>
          </ac:spMkLst>
        </pc:spChg>
        <pc:spChg chg="add mod">
          <ac:chgData name="Annie Gilmore Bryant" userId="f7d795f2-1209-4b52-90c4-738122001f90" providerId="ADAL" clId="{72E5A1B4-9F07-4DD0-8512-E3D7D4AC5AEE}" dt="2022-07-09T08:19:02.725" v="4935" actId="1035"/>
          <ac:spMkLst>
            <pc:docMk/>
            <pc:sldMk cId="3072171074" sldId="259"/>
            <ac:spMk id="189" creationId="{6D182991-856F-4D03-9A9C-4009A4E9D9DC}"/>
          </ac:spMkLst>
        </pc:spChg>
        <pc:spChg chg="add del mod">
          <ac:chgData name="Annie Gilmore Bryant" userId="f7d795f2-1209-4b52-90c4-738122001f90" providerId="ADAL" clId="{72E5A1B4-9F07-4DD0-8512-E3D7D4AC5AEE}" dt="2022-07-09T07:43:10.721" v="3320"/>
          <ac:spMkLst>
            <pc:docMk/>
            <pc:sldMk cId="3072171074" sldId="259"/>
            <ac:spMk id="190" creationId="{A5992C3F-8947-44C5-B5B1-32E7EEF27655}"/>
          </ac:spMkLst>
        </pc:spChg>
        <pc:spChg chg="add mod">
          <ac:chgData name="Annie Gilmore Bryant" userId="f7d795f2-1209-4b52-90c4-738122001f90" providerId="ADAL" clId="{72E5A1B4-9F07-4DD0-8512-E3D7D4AC5AEE}" dt="2022-07-09T08:19:02.725" v="4935" actId="1035"/>
          <ac:spMkLst>
            <pc:docMk/>
            <pc:sldMk cId="3072171074" sldId="259"/>
            <ac:spMk id="191" creationId="{93B2380B-BC23-403C-A3CB-67CBBEA0C789}"/>
          </ac:spMkLst>
        </pc:spChg>
        <pc:spChg chg="add mod">
          <ac:chgData name="Annie Gilmore Bryant" userId="f7d795f2-1209-4b52-90c4-738122001f90" providerId="ADAL" clId="{72E5A1B4-9F07-4DD0-8512-E3D7D4AC5AEE}" dt="2022-07-09T08:19:02.725" v="4935" actId="1035"/>
          <ac:spMkLst>
            <pc:docMk/>
            <pc:sldMk cId="3072171074" sldId="259"/>
            <ac:spMk id="192" creationId="{0CA9E452-4138-489A-991A-96FDC7513376}"/>
          </ac:spMkLst>
        </pc:spChg>
        <pc:spChg chg="add del mod">
          <ac:chgData name="Annie Gilmore Bryant" userId="f7d795f2-1209-4b52-90c4-738122001f90" providerId="ADAL" clId="{72E5A1B4-9F07-4DD0-8512-E3D7D4AC5AEE}" dt="2022-07-09T07:44:53.410" v="3608" actId="478"/>
          <ac:spMkLst>
            <pc:docMk/>
            <pc:sldMk cId="3072171074" sldId="259"/>
            <ac:spMk id="193" creationId="{F29BF04C-457E-47A7-A1BA-7E6948BE6EA9}"/>
          </ac:spMkLst>
        </pc:spChg>
        <pc:spChg chg="add mod">
          <ac:chgData name="Annie Gilmore Bryant" userId="f7d795f2-1209-4b52-90c4-738122001f90" providerId="ADAL" clId="{72E5A1B4-9F07-4DD0-8512-E3D7D4AC5AEE}" dt="2022-07-09T07:46:30.132" v="3610" actId="571"/>
          <ac:spMkLst>
            <pc:docMk/>
            <pc:sldMk cId="3072171074" sldId="259"/>
            <ac:spMk id="194" creationId="{ADE209AA-410B-4ED6-9174-40AD51DC0C8F}"/>
          </ac:spMkLst>
        </pc:spChg>
        <pc:spChg chg="add mod">
          <ac:chgData name="Annie Gilmore Bryant" userId="f7d795f2-1209-4b52-90c4-738122001f90" providerId="ADAL" clId="{72E5A1B4-9F07-4DD0-8512-E3D7D4AC5AEE}" dt="2022-07-09T07:46:30.132" v="3610" actId="571"/>
          <ac:spMkLst>
            <pc:docMk/>
            <pc:sldMk cId="3072171074" sldId="259"/>
            <ac:spMk id="195" creationId="{AAE1636F-701B-4CC6-96D4-5077D99D6BB1}"/>
          </ac:spMkLst>
        </pc:spChg>
        <pc:spChg chg="add mod">
          <ac:chgData name="Annie Gilmore Bryant" userId="f7d795f2-1209-4b52-90c4-738122001f90" providerId="ADAL" clId="{72E5A1B4-9F07-4DD0-8512-E3D7D4AC5AEE}" dt="2022-07-09T07:46:30.132" v="3610" actId="571"/>
          <ac:spMkLst>
            <pc:docMk/>
            <pc:sldMk cId="3072171074" sldId="259"/>
            <ac:spMk id="196" creationId="{1E3F12F6-4773-4042-918B-49AF8BF71DFE}"/>
          </ac:spMkLst>
        </pc:spChg>
        <pc:spChg chg="add mod">
          <ac:chgData name="Annie Gilmore Bryant" userId="f7d795f2-1209-4b52-90c4-738122001f90" providerId="ADAL" clId="{72E5A1B4-9F07-4DD0-8512-E3D7D4AC5AEE}" dt="2022-07-09T07:46:30.132" v="3610" actId="571"/>
          <ac:spMkLst>
            <pc:docMk/>
            <pc:sldMk cId="3072171074" sldId="259"/>
            <ac:spMk id="198" creationId="{404D9602-F963-40ED-A437-A32A6750988D}"/>
          </ac:spMkLst>
        </pc:spChg>
        <pc:spChg chg="add mod">
          <ac:chgData name="Annie Gilmore Bryant" userId="f7d795f2-1209-4b52-90c4-738122001f90" providerId="ADAL" clId="{72E5A1B4-9F07-4DD0-8512-E3D7D4AC5AEE}" dt="2022-07-09T07:46:30.132" v="3610" actId="571"/>
          <ac:spMkLst>
            <pc:docMk/>
            <pc:sldMk cId="3072171074" sldId="259"/>
            <ac:spMk id="199" creationId="{F01BFF98-4961-4E56-90BB-3AAFEE376CA5}"/>
          </ac:spMkLst>
        </pc:spChg>
        <pc:spChg chg="add mod">
          <ac:chgData name="Annie Gilmore Bryant" userId="f7d795f2-1209-4b52-90c4-738122001f90" providerId="ADAL" clId="{72E5A1B4-9F07-4DD0-8512-E3D7D4AC5AEE}" dt="2022-07-09T07:46:30.132" v="3610" actId="571"/>
          <ac:spMkLst>
            <pc:docMk/>
            <pc:sldMk cId="3072171074" sldId="259"/>
            <ac:spMk id="200" creationId="{0E019892-DA6A-4191-9A5C-A7ADA63F5075}"/>
          </ac:spMkLst>
        </pc:spChg>
        <pc:spChg chg="add mod">
          <ac:chgData name="Annie Gilmore Bryant" userId="f7d795f2-1209-4b52-90c4-738122001f90" providerId="ADAL" clId="{72E5A1B4-9F07-4DD0-8512-E3D7D4AC5AEE}" dt="2022-07-09T07:46:30.132" v="3610" actId="571"/>
          <ac:spMkLst>
            <pc:docMk/>
            <pc:sldMk cId="3072171074" sldId="259"/>
            <ac:spMk id="203" creationId="{A7699047-2B0E-4165-BA7A-59CBA4546212}"/>
          </ac:spMkLst>
        </pc:spChg>
        <pc:spChg chg="add mod">
          <ac:chgData name="Annie Gilmore Bryant" userId="f7d795f2-1209-4b52-90c4-738122001f90" providerId="ADAL" clId="{72E5A1B4-9F07-4DD0-8512-E3D7D4AC5AEE}" dt="2022-07-09T07:46:30.132" v="3610" actId="571"/>
          <ac:spMkLst>
            <pc:docMk/>
            <pc:sldMk cId="3072171074" sldId="259"/>
            <ac:spMk id="204" creationId="{672A9DD5-A5EA-47D2-88C7-45D096510AA4}"/>
          </ac:spMkLst>
        </pc:spChg>
        <pc:spChg chg="add mod">
          <ac:chgData name="Annie Gilmore Bryant" userId="f7d795f2-1209-4b52-90c4-738122001f90" providerId="ADAL" clId="{72E5A1B4-9F07-4DD0-8512-E3D7D4AC5AEE}" dt="2022-07-09T08:19:02.725" v="4935" actId="1035"/>
          <ac:spMkLst>
            <pc:docMk/>
            <pc:sldMk cId="3072171074" sldId="259"/>
            <ac:spMk id="205" creationId="{9B6F1E14-E681-4EEE-900E-49B6724147D4}"/>
          </ac:spMkLst>
        </pc:spChg>
        <pc:spChg chg="add mod">
          <ac:chgData name="Annie Gilmore Bryant" userId="f7d795f2-1209-4b52-90c4-738122001f90" providerId="ADAL" clId="{72E5A1B4-9F07-4DD0-8512-E3D7D4AC5AEE}" dt="2022-07-09T08:19:02.725" v="4935" actId="1035"/>
          <ac:spMkLst>
            <pc:docMk/>
            <pc:sldMk cId="3072171074" sldId="259"/>
            <ac:spMk id="206" creationId="{BD60D7AB-4E66-422D-9A0A-0D5A8F9F5077}"/>
          </ac:spMkLst>
        </pc:spChg>
        <pc:spChg chg="add mod">
          <ac:chgData name="Annie Gilmore Bryant" userId="f7d795f2-1209-4b52-90c4-738122001f90" providerId="ADAL" clId="{72E5A1B4-9F07-4DD0-8512-E3D7D4AC5AEE}" dt="2022-07-09T08:19:02.725" v="4935" actId="1035"/>
          <ac:spMkLst>
            <pc:docMk/>
            <pc:sldMk cId="3072171074" sldId="259"/>
            <ac:spMk id="207" creationId="{5A5A595D-8E23-4B71-8439-891D9C1A982E}"/>
          </ac:spMkLst>
        </pc:spChg>
        <pc:spChg chg="add mod">
          <ac:chgData name="Annie Gilmore Bryant" userId="f7d795f2-1209-4b52-90c4-738122001f90" providerId="ADAL" clId="{72E5A1B4-9F07-4DD0-8512-E3D7D4AC5AEE}" dt="2022-07-09T08:19:02.725" v="4935" actId="1035"/>
          <ac:spMkLst>
            <pc:docMk/>
            <pc:sldMk cId="3072171074" sldId="259"/>
            <ac:spMk id="209" creationId="{54ABF29F-849B-4AD9-9DEC-5FAAB8CEB9DF}"/>
          </ac:spMkLst>
        </pc:spChg>
        <pc:spChg chg="add mod">
          <ac:chgData name="Annie Gilmore Bryant" userId="f7d795f2-1209-4b52-90c4-738122001f90" providerId="ADAL" clId="{72E5A1B4-9F07-4DD0-8512-E3D7D4AC5AEE}" dt="2022-07-09T08:19:02.725" v="4935" actId="1035"/>
          <ac:spMkLst>
            <pc:docMk/>
            <pc:sldMk cId="3072171074" sldId="259"/>
            <ac:spMk id="210" creationId="{911DF417-BD84-49FB-8505-9319433552B7}"/>
          </ac:spMkLst>
        </pc:spChg>
        <pc:spChg chg="add mod">
          <ac:chgData name="Annie Gilmore Bryant" userId="f7d795f2-1209-4b52-90c4-738122001f90" providerId="ADAL" clId="{72E5A1B4-9F07-4DD0-8512-E3D7D4AC5AEE}" dt="2022-07-09T08:19:02.725" v="4935" actId="1035"/>
          <ac:spMkLst>
            <pc:docMk/>
            <pc:sldMk cId="3072171074" sldId="259"/>
            <ac:spMk id="211" creationId="{1D229C45-B753-4188-BB18-4D7B4F6D081F}"/>
          </ac:spMkLst>
        </pc:spChg>
        <pc:spChg chg="add mod">
          <ac:chgData name="Annie Gilmore Bryant" userId="f7d795f2-1209-4b52-90c4-738122001f90" providerId="ADAL" clId="{72E5A1B4-9F07-4DD0-8512-E3D7D4AC5AEE}" dt="2022-07-09T08:19:02.725" v="4935" actId="1035"/>
          <ac:spMkLst>
            <pc:docMk/>
            <pc:sldMk cId="3072171074" sldId="259"/>
            <ac:spMk id="214" creationId="{A1F1083E-E167-4894-9191-704CB2EC42CA}"/>
          </ac:spMkLst>
        </pc:spChg>
        <pc:spChg chg="add mod">
          <ac:chgData name="Annie Gilmore Bryant" userId="f7d795f2-1209-4b52-90c4-738122001f90" providerId="ADAL" clId="{72E5A1B4-9F07-4DD0-8512-E3D7D4AC5AEE}" dt="2022-07-09T08:19:02.725" v="4935" actId="1035"/>
          <ac:spMkLst>
            <pc:docMk/>
            <pc:sldMk cId="3072171074" sldId="259"/>
            <ac:spMk id="215" creationId="{BF890CA9-60C7-4D91-B709-E11DFE04492D}"/>
          </ac:spMkLst>
        </pc:spChg>
        <pc:spChg chg="mod">
          <ac:chgData name="Annie Gilmore Bryant" userId="f7d795f2-1209-4b52-90c4-738122001f90" providerId="ADAL" clId="{72E5A1B4-9F07-4DD0-8512-E3D7D4AC5AEE}" dt="2022-07-09T07:52:29.146" v="3766"/>
          <ac:spMkLst>
            <pc:docMk/>
            <pc:sldMk cId="3072171074" sldId="259"/>
            <ac:spMk id="218" creationId="{63311C7B-E21A-40DA-BB29-C0F254FA1390}"/>
          </ac:spMkLst>
        </pc:spChg>
        <pc:spChg chg="mod">
          <ac:chgData name="Annie Gilmore Bryant" userId="f7d795f2-1209-4b52-90c4-738122001f90" providerId="ADAL" clId="{72E5A1B4-9F07-4DD0-8512-E3D7D4AC5AEE}" dt="2022-07-09T07:52:29.146" v="3766"/>
          <ac:spMkLst>
            <pc:docMk/>
            <pc:sldMk cId="3072171074" sldId="259"/>
            <ac:spMk id="219" creationId="{2ED7DB7A-CFD8-4ADE-B20B-7017073EECD8}"/>
          </ac:spMkLst>
        </pc:spChg>
        <pc:spChg chg="mod">
          <ac:chgData name="Annie Gilmore Bryant" userId="f7d795f2-1209-4b52-90c4-738122001f90" providerId="ADAL" clId="{72E5A1B4-9F07-4DD0-8512-E3D7D4AC5AEE}" dt="2022-07-09T07:52:29.146" v="3766"/>
          <ac:spMkLst>
            <pc:docMk/>
            <pc:sldMk cId="3072171074" sldId="259"/>
            <ac:spMk id="220" creationId="{C3211979-8C43-4422-9CB8-A6C14F4EE028}"/>
          </ac:spMkLst>
        </pc:spChg>
        <pc:spChg chg="mod">
          <ac:chgData name="Annie Gilmore Bryant" userId="f7d795f2-1209-4b52-90c4-738122001f90" providerId="ADAL" clId="{72E5A1B4-9F07-4DD0-8512-E3D7D4AC5AEE}" dt="2022-07-09T07:52:29.146" v="3766"/>
          <ac:spMkLst>
            <pc:docMk/>
            <pc:sldMk cId="3072171074" sldId="259"/>
            <ac:spMk id="221" creationId="{68F49DD4-E51E-4F2F-A81A-BAA2269371C1}"/>
          </ac:spMkLst>
        </pc:spChg>
        <pc:spChg chg="mod">
          <ac:chgData name="Annie Gilmore Bryant" userId="f7d795f2-1209-4b52-90c4-738122001f90" providerId="ADAL" clId="{72E5A1B4-9F07-4DD0-8512-E3D7D4AC5AEE}" dt="2022-07-09T07:52:29.146" v="3766"/>
          <ac:spMkLst>
            <pc:docMk/>
            <pc:sldMk cId="3072171074" sldId="259"/>
            <ac:spMk id="222" creationId="{98918980-2E28-4D55-8180-8EFE4A0A126F}"/>
          </ac:spMkLst>
        </pc:spChg>
        <pc:spChg chg="mod">
          <ac:chgData name="Annie Gilmore Bryant" userId="f7d795f2-1209-4b52-90c4-738122001f90" providerId="ADAL" clId="{72E5A1B4-9F07-4DD0-8512-E3D7D4AC5AEE}" dt="2022-07-09T07:52:29.146" v="3766"/>
          <ac:spMkLst>
            <pc:docMk/>
            <pc:sldMk cId="3072171074" sldId="259"/>
            <ac:spMk id="223" creationId="{A94D558A-2EA1-4EC0-98FC-E9A0FCFDAE25}"/>
          </ac:spMkLst>
        </pc:spChg>
        <pc:spChg chg="mod">
          <ac:chgData name="Annie Gilmore Bryant" userId="f7d795f2-1209-4b52-90c4-738122001f90" providerId="ADAL" clId="{72E5A1B4-9F07-4DD0-8512-E3D7D4AC5AEE}" dt="2022-07-09T07:52:29.146" v="3766"/>
          <ac:spMkLst>
            <pc:docMk/>
            <pc:sldMk cId="3072171074" sldId="259"/>
            <ac:spMk id="224" creationId="{667206AA-FC13-46E7-96C0-69272AC605FE}"/>
          </ac:spMkLst>
        </pc:spChg>
        <pc:spChg chg="mod">
          <ac:chgData name="Annie Gilmore Bryant" userId="f7d795f2-1209-4b52-90c4-738122001f90" providerId="ADAL" clId="{72E5A1B4-9F07-4DD0-8512-E3D7D4AC5AEE}" dt="2022-07-09T07:52:29.146" v="3766"/>
          <ac:spMkLst>
            <pc:docMk/>
            <pc:sldMk cId="3072171074" sldId="259"/>
            <ac:spMk id="225" creationId="{9E06803D-F860-418D-886D-BFC64804EAB9}"/>
          </ac:spMkLst>
        </pc:spChg>
        <pc:spChg chg="mod">
          <ac:chgData name="Annie Gilmore Bryant" userId="f7d795f2-1209-4b52-90c4-738122001f90" providerId="ADAL" clId="{72E5A1B4-9F07-4DD0-8512-E3D7D4AC5AEE}" dt="2022-07-09T07:52:29.146" v="3766"/>
          <ac:spMkLst>
            <pc:docMk/>
            <pc:sldMk cId="3072171074" sldId="259"/>
            <ac:spMk id="226" creationId="{BC8BF4A0-C2EE-484E-B78C-B4CC66CEFE71}"/>
          </ac:spMkLst>
        </pc:spChg>
        <pc:spChg chg="mod">
          <ac:chgData name="Annie Gilmore Bryant" userId="f7d795f2-1209-4b52-90c4-738122001f90" providerId="ADAL" clId="{72E5A1B4-9F07-4DD0-8512-E3D7D4AC5AEE}" dt="2022-07-09T07:52:29.146" v="3766"/>
          <ac:spMkLst>
            <pc:docMk/>
            <pc:sldMk cId="3072171074" sldId="259"/>
            <ac:spMk id="227" creationId="{E929EC4D-639D-4407-8459-43D978746F72}"/>
          </ac:spMkLst>
        </pc:spChg>
        <pc:spChg chg="mod">
          <ac:chgData name="Annie Gilmore Bryant" userId="f7d795f2-1209-4b52-90c4-738122001f90" providerId="ADAL" clId="{72E5A1B4-9F07-4DD0-8512-E3D7D4AC5AEE}" dt="2022-07-09T07:52:29.146" v="3766"/>
          <ac:spMkLst>
            <pc:docMk/>
            <pc:sldMk cId="3072171074" sldId="259"/>
            <ac:spMk id="228" creationId="{E91EF847-D58F-45B0-9644-9E508D89D6F4}"/>
          </ac:spMkLst>
        </pc:spChg>
        <pc:spChg chg="mod">
          <ac:chgData name="Annie Gilmore Bryant" userId="f7d795f2-1209-4b52-90c4-738122001f90" providerId="ADAL" clId="{72E5A1B4-9F07-4DD0-8512-E3D7D4AC5AEE}" dt="2022-07-09T07:52:29.146" v="3766"/>
          <ac:spMkLst>
            <pc:docMk/>
            <pc:sldMk cId="3072171074" sldId="259"/>
            <ac:spMk id="229" creationId="{CC2E4125-C8CB-43C8-9F95-7877D47BDF44}"/>
          </ac:spMkLst>
        </pc:spChg>
        <pc:spChg chg="add del mod">
          <ac:chgData name="Annie Gilmore Bryant" userId="f7d795f2-1209-4b52-90c4-738122001f90" providerId="ADAL" clId="{72E5A1B4-9F07-4DD0-8512-E3D7D4AC5AEE}" dt="2022-07-09T07:52:32.529" v="3769"/>
          <ac:spMkLst>
            <pc:docMk/>
            <pc:sldMk cId="3072171074" sldId="259"/>
            <ac:spMk id="236" creationId="{4EDD768E-6F04-4F29-955C-AAEC1688CFDB}"/>
          </ac:spMkLst>
        </pc:spChg>
        <pc:spChg chg="add del mod">
          <ac:chgData name="Annie Gilmore Bryant" userId="f7d795f2-1209-4b52-90c4-738122001f90" providerId="ADAL" clId="{72E5A1B4-9F07-4DD0-8512-E3D7D4AC5AEE}" dt="2022-07-09T07:52:32.529" v="3769"/>
          <ac:spMkLst>
            <pc:docMk/>
            <pc:sldMk cId="3072171074" sldId="259"/>
            <ac:spMk id="237" creationId="{5030EE53-460D-43E0-9CA5-22F6C817D52F}"/>
          </ac:spMkLst>
        </pc:spChg>
        <pc:spChg chg="add del mod">
          <ac:chgData name="Annie Gilmore Bryant" userId="f7d795f2-1209-4b52-90c4-738122001f90" providerId="ADAL" clId="{72E5A1B4-9F07-4DD0-8512-E3D7D4AC5AEE}" dt="2022-07-09T07:52:32.529" v="3769"/>
          <ac:spMkLst>
            <pc:docMk/>
            <pc:sldMk cId="3072171074" sldId="259"/>
            <ac:spMk id="238" creationId="{AF1A3462-A095-4B56-BABB-54C35D0CD80A}"/>
          </ac:spMkLst>
        </pc:spChg>
        <pc:spChg chg="add del mod">
          <ac:chgData name="Annie Gilmore Bryant" userId="f7d795f2-1209-4b52-90c4-738122001f90" providerId="ADAL" clId="{72E5A1B4-9F07-4DD0-8512-E3D7D4AC5AEE}" dt="2022-07-09T07:52:32.529" v="3769"/>
          <ac:spMkLst>
            <pc:docMk/>
            <pc:sldMk cId="3072171074" sldId="259"/>
            <ac:spMk id="239" creationId="{6A2B90A9-6005-486D-927A-A75EE7334FFE}"/>
          </ac:spMkLst>
        </pc:spChg>
        <pc:spChg chg="add del mod">
          <ac:chgData name="Annie Gilmore Bryant" userId="f7d795f2-1209-4b52-90c4-738122001f90" providerId="ADAL" clId="{72E5A1B4-9F07-4DD0-8512-E3D7D4AC5AEE}" dt="2022-07-09T07:52:32.529" v="3769"/>
          <ac:spMkLst>
            <pc:docMk/>
            <pc:sldMk cId="3072171074" sldId="259"/>
            <ac:spMk id="240" creationId="{D5448829-AE5A-4441-8492-8F080EB25AFD}"/>
          </ac:spMkLst>
        </pc:spChg>
        <pc:spChg chg="add del mod">
          <ac:chgData name="Annie Gilmore Bryant" userId="f7d795f2-1209-4b52-90c4-738122001f90" providerId="ADAL" clId="{72E5A1B4-9F07-4DD0-8512-E3D7D4AC5AEE}" dt="2022-07-09T07:52:32.529" v="3769"/>
          <ac:spMkLst>
            <pc:docMk/>
            <pc:sldMk cId="3072171074" sldId="259"/>
            <ac:spMk id="241" creationId="{B1B5FA63-B295-4F94-ABF6-1F70FF985BE1}"/>
          </ac:spMkLst>
        </pc:spChg>
        <pc:spChg chg="add del mod">
          <ac:chgData name="Annie Gilmore Bryant" userId="f7d795f2-1209-4b52-90c4-738122001f90" providerId="ADAL" clId="{72E5A1B4-9F07-4DD0-8512-E3D7D4AC5AEE}" dt="2022-07-09T07:52:32.529" v="3769"/>
          <ac:spMkLst>
            <pc:docMk/>
            <pc:sldMk cId="3072171074" sldId="259"/>
            <ac:spMk id="242" creationId="{D403633A-1498-4AC5-B81C-C3B6224F8E68}"/>
          </ac:spMkLst>
        </pc:spChg>
        <pc:spChg chg="add del mod">
          <ac:chgData name="Annie Gilmore Bryant" userId="f7d795f2-1209-4b52-90c4-738122001f90" providerId="ADAL" clId="{72E5A1B4-9F07-4DD0-8512-E3D7D4AC5AEE}" dt="2022-07-09T07:52:32.529" v="3769"/>
          <ac:spMkLst>
            <pc:docMk/>
            <pc:sldMk cId="3072171074" sldId="259"/>
            <ac:spMk id="243" creationId="{7E66A9FD-89D5-448A-939E-E24616A8AD54}"/>
          </ac:spMkLst>
        </pc:spChg>
        <pc:spChg chg="add del mod">
          <ac:chgData name="Annie Gilmore Bryant" userId="f7d795f2-1209-4b52-90c4-738122001f90" providerId="ADAL" clId="{72E5A1B4-9F07-4DD0-8512-E3D7D4AC5AEE}" dt="2022-07-09T07:52:32.529" v="3769"/>
          <ac:spMkLst>
            <pc:docMk/>
            <pc:sldMk cId="3072171074" sldId="259"/>
            <ac:spMk id="244" creationId="{EF8808B2-0754-4F2E-97D9-B684D21DBBDB}"/>
          </ac:spMkLst>
        </pc:spChg>
        <pc:spChg chg="add del mod">
          <ac:chgData name="Annie Gilmore Bryant" userId="f7d795f2-1209-4b52-90c4-738122001f90" providerId="ADAL" clId="{72E5A1B4-9F07-4DD0-8512-E3D7D4AC5AEE}" dt="2022-07-09T07:52:32.529" v="3769"/>
          <ac:spMkLst>
            <pc:docMk/>
            <pc:sldMk cId="3072171074" sldId="259"/>
            <ac:spMk id="245" creationId="{B747C438-6845-4091-9042-EE6E277E574D}"/>
          </ac:spMkLst>
        </pc:spChg>
        <pc:spChg chg="add del mod">
          <ac:chgData name="Annie Gilmore Bryant" userId="f7d795f2-1209-4b52-90c4-738122001f90" providerId="ADAL" clId="{72E5A1B4-9F07-4DD0-8512-E3D7D4AC5AEE}" dt="2022-07-09T07:52:32.529" v="3769"/>
          <ac:spMkLst>
            <pc:docMk/>
            <pc:sldMk cId="3072171074" sldId="259"/>
            <ac:spMk id="246" creationId="{977750D3-983C-46B8-A2A1-66A2A53D519A}"/>
          </ac:spMkLst>
        </pc:spChg>
        <pc:spChg chg="add del mod">
          <ac:chgData name="Annie Gilmore Bryant" userId="f7d795f2-1209-4b52-90c4-738122001f90" providerId="ADAL" clId="{72E5A1B4-9F07-4DD0-8512-E3D7D4AC5AEE}" dt="2022-07-09T07:52:32.529" v="3769"/>
          <ac:spMkLst>
            <pc:docMk/>
            <pc:sldMk cId="3072171074" sldId="259"/>
            <ac:spMk id="247" creationId="{CFAD65BF-77A0-4DB7-9B4E-1CA317109E04}"/>
          </ac:spMkLst>
        </pc:spChg>
        <pc:spChg chg="add del mod">
          <ac:chgData name="Annie Gilmore Bryant" userId="f7d795f2-1209-4b52-90c4-738122001f90" providerId="ADAL" clId="{72E5A1B4-9F07-4DD0-8512-E3D7D4AC5AEE}" dt="2022-07-09T07:52:32.529" v="3769"/>
          <ac:spMkLst>
            <pc:docMk/>
            <pc:sldMk cId="3072171074" sldId="259"/>
            <ac:spMk id="252" creationId="{8751592E-6976-4EB9-86DA-0B8B6793C785}"/>
          </ac:spMkLst>
        </pc:spChg>
        <pc:spChg chg="add del mod">
          <ac:chgData name="Annie Gilmore Bryant" userId="f7d795f2-1209-4b52-90c4-738122001f90" providerId="ADAL" clId="{72E5A1B4-9F07-4DD0-8512-E3D7D4AC5AEE}" dt="2022-07-09T07:52:32.529" v="3769"/>
          <ac:spMkLst>
            <pc:docMk/>
            <pc:sldMk cId="3072171074" sldId="259"/>
            <ac:spMk id="253" creationId="{B9F52924-422D-48DF-A440-7A2FE9D40FC3}"/>
          </ac:spMkLst>
        </pc:spChg>
        <pc:spChg chg="add del mod">
          <ac:chgData name="Annie Gilmore Bryant" userId="f7d795f2-1209-4b52-90c4-738122001f90" providerId="ADAL" clId="{72E5A1B4-9F07-4DD0-8512-E3D7D4AC5AEE}" dt="2022-07-09T07:52:32.529" v="3769"/>
          <ac:spMkLst>
            <pc:docMk/>
            <pc:sldMk cId="3072171074" sldId="259"/>
            <ac:spMk id="254" creationId="{C75855F9-6887-49AA-890E-90F728C7A1EE}"/>
          </ac:spMkLst>
        </pc:spChg>
        <pc:spChg chg="add del mod">
          <ac:chgData name="Annie Gilmore Bryant" userId="f7d795f2-1209-4b52-90c4-738122001f90" providerId="ADAL" clId="{72E5A1B4-9F07-4DD0-8512-E3D7D4AC5AEE}" dt="2022-07-09T07:52:32.529" v="3769"/>
          <ac:spMkLst>
            <pc:docMk/>
            <pc:sldMk cId="3072171074" sldId="259"/>
            <ac:spMk id="255" creationId="{466BAC4D-F2B8-4F59-A8FE-AC6C46DFD68A}"/>
          </ac:spMkLst>
        </pc:spChg>
        <pc:spChg chg="add del mod">
          <ac:chgData name="Annie Gilmore Bryant" userId="f7d795f2-1209-4b52-90c4-738122001f90" providerId="ADAL" clId="{72E5A1B4-9F07-4DD0-8512-E3D7D4AC5AEE}" dt="2022-07-09T07:52:32.529" v="3769"/>
          <ac:spMkLst>
            <pc:docMk/>
            <pc:sldMk cId="3072171074" sldId="259"/>
            <ac:spMk id="256" creationId="{E153CC5E-F669-430C-A80B-268AFC197767}"/>
          </ac:spMkLst>
        </pc:spChg>
        <pc:spChg chg="add del mod">
          <ac:chgData name="Annie Gilmore Bryant" userId="f7d795f2-1209-4b52-90c4-738122001f90" providerId="ADAL" clId="{72E5A1B4-9F07-4DD0-8512-E3D7D4AC5AEE}" dt="2022-07-09T07:52:32.529" v="3769"/>
          <ac:spMkLst>
            <pc:docMk/>
            <pc:sldMk cId="3072171074" sldId="259"/>
            <ac:spMk id="257" creationId="{8F0D3446-016F-4A98-9DC6-BB06A714C03F}"/>
          </ac:spMkLst>
        </pc:spChg>
        <pc:spChg chg="add del mod">
          <ac:chgData name="Annie Gilmore Bryant" userId="f7d795f2-1209-4b52-90c4-738122001f90" providerId="ADAL" clId="{72E5A1B4-9F07-4DD0-8512-E3D7D4AC5AEE}" dt="2022-07-09T07:52:32.529" v="3769"/>
          <ac:spMkLst>
            <pc:docMk/>
            <pc:sldMk cId="3072171074" sldId="259"/>
            <ac:spMk id="258" creationId="{BEF080A9-F097-4661-9C01-8860C38D1C5C}"/>
          </ac:spMkLst>
        </pc:spChg>
        <pc:spChg chg="add del mod">
          <ac:chgData name="Annie Gilmore Bryant" userId="f7d795f2-1209-4b52-90c4-738122001f90" providerId="ADAL" clId="{72E5A1B4-9F07-4DD0-8512-E3D7D4AC5AEE}" dt="2022-07-09T07:52:32.529" v="3769"/>
          <ac:spMkLst>
            <pc:docMk/>
            <pc:sldMk cId="3072171074" sldId="259"/>
            <ac:spMk id="259" creationId="{E6925DF8-4B09-4D3C-8E8C-87B7231E480F}"/>
          </ac:spMkLst>
        </pc:spChg>
        <pc:spChg chg="add del mod">
          <ac:chgData name="Annie Gilmore Bryant" userId="f7d795f2-1209-4b52-90c4-738122001f90" providerId="ADAL" clId="{72E5A1B4-9F07-4DD0-8512-E3D7D4AC5AEE}" dt="2022-07-09T07:52:32.529" v="3769"/>
          <ac:spMkLst>
            <pc:docMk/>
            <pc:sldMk cId="3072171074" sldId="259"/>
            <ac:spMk id="260" creationId="{A5F5754F-1749-447F-9EF1-46D2D5E570F9}"/>
          </ac:spMkLst>
        </pc:spChg>
        <pc:spChg chg="add del mod">
          <ac:chgData name="Annie Gilmore Bryant" userId="f7d795f2-1209-4b52-90c4-738122001f90" providerId="ADAL" clId="{72E5A1B4-9F07-4DD0-8512-E3D7D4AC5AEE}" dt="2022-07-09T07:52:32.529" v="3769"/>
          <ac:spMkLst>
            <pc:docMk/>
            <pc:sldMk cId="3072171074" sldId="259"/>
            <ac:spMk id="261" creationId="{7D36FDF8-9124-405A-98E2-1BC406977936}"/>
          </ac:spMkLst>
        </pc:spChg>
        <pc:spChg chg="add del mod">
          <ac:chgData name="Annie Gilmore Bryant" userId="f7d795f2-1209-4b52-90c4-738122001f90" providerId="ADAL" clId="{72E5A1B4-9F07-4DD0-8512-E3D7D4AC5AEE}" dt="2022-07-09T07:52:32.529" v="3769"/>
          <ac:spMkLst>
            <pc:docMk/>
            <pc:sldMk cId="3072171074" sldId="259"/>
            <ac:spMk id="262" creationId="{EF061407-5D52-4222-A32A-68162A2A02D4}"/>
          </ac:spMkLst>
        </pc:spChg>
        <pc:spChg chg="add del mod">
          <ac:chgData name="Annie Gilmore Bryant" userId="f7d795f2-1209-4b52-90c4-738122001f90" providerId="ADAL" clId="{72E5A1B4-9F07-4DD0-8512-E3D7D4AC5AEE}" dt="2022-07-09T07:52:32.529" v="3769"/>
          <ac:spMkLst>
            <pc:docMk/>
            <pc:sldMk cId="3072171074" sldId="259"/>
            <ac:spMk id="263" creationId="{A0E1ADDE-7CCA-4578-96DD-2F7DA53DBAE7}"/>
          </ac:spMkLst>
        </pc:spChg>
        <pc:spChg chg="add del mod">
          <ac:chgData name="Annie Gilmore Bryant" userId="f7d795f2-1209-4b52-90c4-738122001f90" providerId="ADAL" clId="{72E5A1B4-9F07-4DD0-8512-E3D7D4AC5AEE}" dt="2022-07-09T07:52:32.529" v="3769"/>
          <ac:spMkLst>
            <pc:docMk/>
            <pc:sldMk cId="3072171074" sldId="259"/>
            <ac:spMk id="265" creationId="{2BB0758E-625B-44D3-9067-0604F7BB7FC3}"/>
          </ac:spMkLst>
        </pc:spChg>
        <pc:spChg chg="add del mod">
          <ac:chgData name="Annie Gilmore Bryant" userId="f7d795f2-1209-4b52-90c4-738122001f90" providerId="ADAL" clId="{72E5A1B4-9F07-4DD0-8512-E3D7D4AC5AEE}" dt="2022-07-09T07:52:32.529" v="3769"/>
          <ac:spMkLst>
            <pc:docMk/>
            <pc:sldMk cId="3072171074" sldId="259"/>
            <ac:spMk id="266" creationId="{B4CEA144-83A3-4BB2-9160-83EEED8C74EE}"/>
          </ac:spMkLst>
        </pc:spChg>
        <pc:spChg chg="add del mod">
          <ac:chgData name="Annie Gilmore Bryant" userId="f7d795f2-1209-4b52-90c4-738122001f90" providerId="ADAL" clId="{72E5A1B4-9F07-4DD0-8512-E3D7D4AC5AEE}" dt="2022-07-09T07:52:32.529" v="3769"/>
          <ac:spMkLst>
            <pc:docMk/>
            <pc:sldMk cId="3072171074" sldId="259"/>
            <ac:spMk id="267" creationId="{C43CD048-685B-4B11-98AB-46BDBE4C3DC6}"/>
          </ac:spMkLst>
        </pc:spChg>
        <pc:spChg chg="add del mod">
          <ac:chgData name="Annie Gilmore Bryant" userId="f7d795f2-1209-4b52-90c4-738122001f90" providerId="ADAL" clId="{72E5A1B4-9F07-4DD0-8512-E3D7D4AC5AEE}" dt="2022-07-09T07:52:32.529" v="3769"/>
          <ac:spMkLst>
            <pc:docMk/>
            <pc:sldMk cId="3072171074" sldId="259"/>
            <ac:spMk id="268" creationId="{086951E5-745C-4872-8D41-F21731603F50}"/>
          </ac:spMkLst>
        </pc:spChg>
        <pc:spChg chg="mod">
          <ac:chgData name="Annie Gilmore Bryant" userId="f7d795f2-1209-4b52-90c4-738122001f90" providerId="ADAL" clId="{72E5A1B4-9F07-4DD0-8512-E3D7D4AC5AEE}" dt="2022-07-09T07:53:02.559" v="3777"/>
          <ac:spMkLst>
            <pc:docMk/>
            <pc:sldMk cId="3072171074" sldId="259"/>
            <ac:spMk id="271" creationId="{9488A445-BD1B-4B8F-8FAC-6A60AAB7984C}"/>
          </ac:spMkLst>
        </pc:spChg>
        <pc:spChg chg="mod">
          <ac:chgData name="Annie Gilmore Bryant" userId="f7d795f2-1209-4b52-90c4-738122001f90" providerId="ADAL" clId="{72E5A1B4-9F07-4DD0-8512-E3D7D4AC5AEE}" dt="2022-07-09T07:53:02.559" v="3777"/>
          <ac:spMkLst>
            <pc:docMk/>
            <pc:sldMk cId="3072171074" sldId="259"/>
            <ac:spMk id="272" creationId="{407CA3AE-A4AB-435D-94C4-F5AC1FA417C8}"/>
          </ac:spMkLst>
        </pc:spChg>
        <pc:spChg chg="mod">
          <ac:chgData name="Annie Gilmore Bryant" userId="f7d795f2-1209-4b52-90c4-738122001f90" providerId="ADAL" clId="{72E5A1B4-9F07-4DD0-8512-E3D7D4AC5AEE}" dt="2022-07-09T07:53:02.559" v="3777"/>
          <ac:spMkLst>
            <pc:docMk/>
            <pc:sldMk cId="3072171074" sldId="259"/>
            <ac:spMk id="273" creationId="{70670C2E-DBEF-42B5-BECD-B595161DA3E0}"/>
          </ac:spMkLst>
        </pc:spChg>
        <pc:spChg chg="mod">
          <ac:chgData name="Annie Gilmore Bryant" userId="f7d795f2-1209-4b52-90c4-738122001f90" providerId="ADAL" clId="{72E5A1B4-9F07-4DD0-8512-E3D7D4AC5AEE}" dt="2022-07-09T07:53:02.559" v="3777"/>
          <ac:spMkLst>
            <pc:docMk/>
            <pc:sldMk cId="3072171074" sldId="259"/>
            <ac:spMk id="274" creationId="{2D4E6FDF-7389-4E51-994B-CE357B37BEE3}"/>
          </ac:spMkLst>
        </pc:spChg>
        <pc:spChg chg="mod">
          <ac:chgData name="Annie Gilmore Bryant" userId="f7d795f2-1209-4b52-90c4-738122001f90" providerId="ADAL" clId="{72E5A1B4-9F07-4DD0-8512-E3D7D4AC5AEE}" dt="2022-07-09T07:53:02.559" v="3777"/>
          <ac:spMkLst>
            <pc:docMk/>
            <pc:sldMk cId="3072171074" sldId="259"/>
            <ac:spMk id="275" creationId="{3135A571-AEFB-48E2-80AD-FB0D261BDC8A}"/>
          </ac:spMkLst>
        </pc:spChg>
        <pc:spChg chg="mod">
          <ac:chgData name="Annie Gilmore Bryant" userId="f7d795f2-1209-4b52-90c4-738122001f90" providerId="ADAL" clId="{72E5A1B4-9F07-4DD0-8512-E3D7D4AC5AEE}" dt="2022-07-09T07:53:02.559" v="3777"/>
          <ac:spMkLst>
            <pc:docMk/>
            <pc:sldMk cId="3072171074" sldId="259"/>
            <ac:spMk id="276" creationId="{88BB4263-BFF4-4332-B028-4CD3803EEAB5}"/>
          </ac:spMkLst>
        </pc:spChg>
        <pc:spChg chg="mod">
          <ac:chgData name="Annie Gilmore Bryant" userId="f7d795f2-1209-4b52-90c4-738122001f90" providerId="ADAL" clId="{72E5A1B4-9F07-4DD0-8512-E3D7D4AC5AEE}" dt="2022-07-09T07:53:02.559" v="3777"/>
          <ac:spMkLst>
            <pc:docMk/>
            <pc:sldMk cId="3072171074" sldId="259"/>
            <ac:spMk id="277" creationId="{1551372B-715C-483C-8058-F85BF0B41BC5}"/>
          </ac:spMkLst>
        </pc:spChg>
        <pc:spChg chg="mod">
          <ac:chgData name="Annie Gilmore Bryant" userId="f7d795f2-1209-4b52-90c4-738122001f90" providerId="ADAL" clId="{72E5A1B4-9F07-4DD0-8512-E3D7D4AC5AEE}" dt="2022-07-09T07:53:02.559" v="3777"/>
          <ac:spMkLst>
            <pc:docMk/>
            <pc:sldMk cId="3072171074" sldId="259"/>
            <ac:spMk id="278" creationId="{A19D4AC7-837A-4440-960C-A2CA5A7463EE}"/>
          </ac:spMkLst>
        </pc:spChg>
        <pc:spChg chg="mod">
          <ac:chgData name="Annie Gilmore Bryant" userId="f7d795f2-1209-4b52-90c4-738122001f90" providerId="ADAL" clId="{72E5A1B4-9F07-4DD0-8512-E3D7D4AC5AEE}" dt="2022-07-09T07:53:02.559" v="3777"/>
          <ac:spMkLst>
            <pc:docMk/>
            <pc:sldMk cId="3072171074" sldId="259"/>
            <ac:spMk id="279" creationId="{510615FC-1284-4CB5-8407-7823CAC337B6}"/>
          </ac:spMkLst>
        </pc:spChg>
        <pc:spChg chg="mod">
          <ac:chgData name="Annie Gilmore Bryant" userId="f7d795f2-1209-4b52-90c4-738122001f90" providerId="ADAL" clId="{72E5A1B4-9F07-4DD0-8512-E3D7D4AC5AEE}" dt="2022-07-09T07:53:02.559" v="3777"/>
          <ac:spMkLst>
            <pc:docMk/>
            <pc:sldMk cId="3072171074" sldId="259"/>
            <ac:spMk id="280" creationId="{9C8BDF04-9C32-4E68-A7D7-3770EA413A75}"/>
          </ac:spMkLst>
        </pc:spChg>
        <pc:spChg chg="mod">
          <ac:chgData name="Annie Gilmore Bryant" userId="f7d795f2-1209-4b52-90c4-738122001f90" providerId="ADAL" clId="{72E5A1B4-9F07-4DD0-8512-E3D7D4AC5AEE}" dt="2022-07-09T07:53:02.559" v="3777"/>
          <ac:spMkLst>
            <pc:docMk/>
            <pc:sldMk cId="3072171074" sldId="259"/>
            <ac:spMk id="281" creationId="{B814B3EE-9880-4BC9-A768-DB9FD9369628}"/>
          </ac:spMkLst>
        </pc:spChg>
        <pc:spChg chg="mod">
          <ac:chgData name="Annie Gilmore Bryant" userId="f7d795f2-1209-4b52-90c4-738122001f90" providerId="ADAL" clId="{72E5A1B4-9F07-4DD0-8512-E3D7D4AC5AEE}" dt="2022-07-09T07:53:02.559" v="3777"/>
          <ac:spMkLst>
            <pc:docMk/>
            <pc:sldMk cId="3072171074" sldId="259"/>
            <ac:spMk id="282" creationId="{5589C303-965D-4637-B9F9-9464486B314D}"/>
          </ac:spMkLst>
        </pc:spChg>
        <pc:spChg chg="add mod">
          <ac:chgData name="Annie Gilmore Bryant" userId="f7d795f2-1209-4b52-90c4-738122001f90" providerId="ADAL" clId="{72E5A1B4-9F07-4DD0-8512-E3D7D4AC5AEE}" dt="2022-07-09T07:53:03.531" v="3778" actId="164"/>
          <ac:spMkLst>
            <pc:docMk/>
            <pc:sldMk cId="3072171074" sldId="259"/>
            <ac:spMk id="289" creationId="{04C4F158-2C3A-4D24-A6C4-DA21457F52BF}"/>
          </ac:spMkLst>
        </pc:spChg>
        <pc:spChg chg="add mod">
          <ac:chgData name="Annie Gilmore Bryant" userId="f7d795f2-1209-4b52-90c4-738122001f90" providerId="ADAL" clId="{72E5A1B4-9F07-4DD0-8512-E3D7D4AC5AEE}" dt="2022-07-09T07:53:03.531" v="3778" actId="164"/>
          <ac:spMkLst>
            <pc:docMk/>
            <pc:sldMk cId="3072171074" sldId="259"/>
            <ac:spMk id="290" creationId="{FA153C3A-C20C-4025-A9CE-E048124FA668}"/>
          </ac:spMkLst>
        </pc:spChg>
        <pc:spChg chg="add mod">
          <ac:chgData name="Annie Gilmore Bryant" userId="f7d795f2-1209-4b52-90c4-738122001f90" providerId="ADAL" clId="{72E5A1B4-9F07-4DD0-8512-E3D7D4AC5AEE}" dt="2022-07-09T07:53:03.531" v="3778" actId="164"/>
          <ac:spMkLst>
            <pc:docMk/>
            <pc:sldMk cId="3072171074" sldId="259"/>
            <ac:spMk id="291" creationId="{E2561D08-7170-4BD4-ADCB-C93B6174D71D}"/>
          </ac:spMkLst>
        </pc:spChg>
        <pc:spChg chg="add mod">
          <ac:chgData name="Annie Gilmore Bryant" userId="f7d795f2-1209-4b52-90c4-738122001f90" providerId="ADAL" clId="{72E5A1B4-9F07-4DD0-8512-E3D7D4AC5AEE}" dt="2022-07-09T07:53:03.531" v="3778" actId="164"/>
          <ac:spMkLst>
            <pc:docMk/>
            <pc:sldMk cId="3072171074" sldId="259"/>
            <ac:spMk id="292" creationId="{ECEC0B4A-CC2C-4C35-B061-1967CF007859}"/>
          </ac:spMkLst>
        </pc:spChg>
        <pc:spChg chg="add mod">
          <ac:chgData name="Annie Gilmore Bryant" userId="f7d795f2-1209-4b52-90c4-738122001f90" providerId="ADAL" clId="{72E5A1B4-9F07-4DD0-8512-E3D7D4AC5AEE}" dt="2022-07-09T07:53:03.531" v="3778" actId="164"/>
          <ac:spMkLst>
            <pc:docMk/>
            <pc:sldMk cId="3072171074" sldId="259"/>
            <ac:spMk id="293" creationId="{4DBBAFCF-BDF0-4CB0-ABC3-B731BE6804F1}"/>
          </ac:spMkLst>
        </pc:spChg>
        <pc:spChg chg="add mod">
          <ac:chgData name="Annie Gilmore Bryant" userId="f7d795f2-1209-4b52-90c4-738122001f90" providerId="ADAL" clId="{72E5A1B4-9F07-4DD0-8512-E3D7D4AC5AEE}" dt="2022-07-09T07:53:03.531" v="3778" actId="164"/>
          <ac:spMkLst>
            <pc:docMk/>
            <pc:sldMk cId="3072171074" sldId="259"/>
            <ac:spMk id="294" creationId="{1D73041D-B23B-47EF-B2C0-72AA645C47E7}"/>
          </ac:spMkLst>
        </pc:spChg>
        <pc:spChg chg="add mod">
          <ac:chgData name="Annie Gilmore Bryant" userId="f7d795f2-1209-4b52-90c4-738122001f90" providerId="ADAL" clId="{72E5A1B4-9F07-4DD0-8512-E3D7D4AC5AEE}" dt="2022-07-09T07:53:03.531" v="3778" actId="164"/>
          <ac:spMkLst>
            <pc:docMk/>
            <pc:sldMk cId="3072171074" sldId="259"/>
            <ac:spMk id="295" creationId="{60FF01A9-3BCD-499A-B692-1E793865B82E}"/>
          </ac:spMkLst>
        </pc:spChg>
        <pc:spChg chg="add mod">
          <ac:chgData name="Annie Gilmore Bryant" userId="f7d795f2-1209-4b52-90c4-738122001f90" providerId="ADAL" clId="{72E5A1B4-9F07-4DD0-8512-E3D7D4AC5AEE}" dt="2022-07-09T07:53:03.531" v="3778" actId="164"/>
          <ac:spMkLst>
            <pc:docMk/>
            <pc:sldMk cId="3072171074" sldId="259"/>
            <ac:spMk id="296" creationId="{B3FA1F56-3647-4DE1-A4D7-222A26D74291}"/>
          </ac:spMkLst>
        </pc:spChg>
        <pc:spChg chg="add mod">
          <ac:chgData name="Annie Gilmore Bryant" userId="f7d795f2-1209-4b52-90c4-738122001f90" providerId="ADAL" clId="{72E5A1B4-9F07-4DD0-8512-E3D7D4AC5AEE}" dt="2022-07-09T07:53:03.531" v="3778" actId="164"/>
          <ac:spMkLst>
            <pc:docMk/>
            <pc:sldMk cId="3072171074" sldId="259"/>
            <ac:spMk id="297" creationId="{4C67170D-DC0A-410C-8A1B-53615B5BEBFA}"/>
          </ac:spMkLst>
        </pc:spChg>
        <pc:spChg chg="add mod">
          <ac:chgData name="Annie Gilmore Bryant" userId="f7d795f2-1209-4b52-90c4-738122001f90" providerId="ADAL" clId="{72E5A1B4-9F07-4DD0-8512-E3D7D4AC5AEE}" dt="2022-07-09T07:53:03.531" v="3778" actId="164"/>
          <ac:spMkLst>
            <pc:docMk/>
            <pc:sldMk cId="3072171074" sldId="259"/>
            <ac:spMk id="298" creationId="{063942BF-A10E-4804-98E8-644CA68D05E3}"/>
          </ac:spMkLst>
        </pc:spChg>
        <pc:spChg chg="add mod">
          <ac:chgData name="Annie Gilmore Bryant" userId="f7d795f2-1209-4b52-90c4-738122001f90" providerId="ADAL" clId="{72E5A1B4-9F07-4DD0-8512-E3D7D4AC5AEE}" dt="2022-07-09T07:53:03.531" v="3778" actId="164"/>
          <ac:spMkLst>
            <pc:docMk/>
            <pc:sldMk cId="3072171074" sldId="259"/>
            <ac:spMk id="299" creationId="{AC16F6C2-4AD9-49AB-9BC0-76D43A00D6BF}"/>
          </ac:spMkLst>
        </pc:spChg>
        <pc:spChg chg="add mod">
          <ac:chgData name="Annie Gilmore Bryant" userId="f7d795f2-1209-4b52-90c4-738122001f90" providerId="ADAL" clId="{72E5A1B4-9F07-4DD0-8512-E3D7D4AC5AEE}" dt="2022-07-09T07:53:03.531" v="3778" actId="164"/>
          <ac:spMkLst>
            <pc:docMk/>
            <pc:sldMk cId="3072171074" sldId="259"/>
            <ac:spMk id="300" creationId="{4E52E33A-967D-490F-A3D1-6A43E09B945E}"/>
          </ac:spMkLst>
        </pc:spChg>
        <pc:spChg chg="add mod">
          <ac:chgData name="Annie Gilmore Bryant" userId="f7d795f2-1209-4b52-90c4-738122001f90" providerId="ADAL" clId="{72E5A1B4-9F07-4DD0-8512-E3D7D4AC5AEE}" dt="2022-07-09T07:53:03.531" v="3778" actId="164"/>
          <ac:spMkLst>
            <pc:docMk/>
            <pc:sldMk cId="3072171074" sldId="259"/>
            <ac:spMk id="305" creationId="{0DCD1B65-17F8-4CBF-9931-46DB1060002F}"/>
          </ac:spMkLst>
        </pc:spChg>
        <pc:spChg chg="add mod">
          <ac:chgData name="Annie Gilmore Bryant" userId="f7d795f2-1209-4b52-90c4-738122001f90" providerId="ADAL" clId="{72E5A1B4-9F07-4DD0-8512-E3D7D4AC5AEE}" dt="2022-07-09T07:53:03.531" v="3778" actId="164"/>
          <ac:spMkLst>
            <pc:docMk/>
            <pc:sldMk cId="3072171074" sldId="259"/>
            <ac:spMk id="306" creationId="{2F8B5BD6-5CCA-40CA-8C1D-6766EFB48FFC}"/>
          </ac:spMkLst>
        </pc:spChg>
        <pc:spChg chg="add mod">
          <ac:chgData name="Annie Gilmore Bryant" userId="f7d795f2-1209-4b52-90c4-738122001f90" providerId="ADAL" clId="{72E5A1B4-9F07-4DD0-8512-E3D7D4AC5AEE}" dt="2022-07-09T07:53:03.531" v="3778" actId="164"/>
          <ac:spMkLst>
            <pc:docMk/>
            <pc:sldMk cId="3072171074" sldId="259"/>
            <ac:spMk id="307" creationId="{6B5E9937-EB96-4229-9FC4-E1DE3A4D8838}"/>
          </ac:spMkLst>
        </pc:spChg>
        <pc:spChg chg="add mod">
          <ac:chgData name="Annie Gilmore Bryant" userId="f7d795f2-1209-4b52-90c4-738122001f90" providerId="ADAL" clId="{72E5A1B4-9F07-4DD0-8512-E3D7D4AC5AEE}" dt="2022-07-09T07:53:03.531" v="3778" actId="164"/>
          <ac:spMkLst>
            <pc:docMk/>
            <pc:sldMk cId="3072171074" sldId="259"/>
            <ac:spMk id="308" creationId="{D8BDAF8F-515D-4454-A528-E68D2DD26737}"/>
          </ac:spMkLst>
        </pc:spChg>
        <pc:spChg chg="add mod">
          <ac:chgData name="Annie Gilmore Bryant" userId="f7d795f2-1209-4b52-90c4-738122001f90" providerId="ADAL" clId="{72E5A1B4-9F07-4DD0-8512-E3D7D4AC5AEE}" dt="2022-07-09T07:53:03.531" v="3778" actId="164"/>
          <ac:spMkLst>
            <pc:docMk/>
            <pc:sldMk cId="3072171074" sldId="259"/>
            <ac:spMk id="309" creationId="{1C3E18CB-95E6-40C1-AA50-88B3ABA56A4C}"/>
          </ac:spMkLst>
        </pc:spChg>
        <pc:spChg chg="add mod">
          <ac:chgData name="Annie Gilmore Bryant" userId="f7d795f2-1209-4b52-90c4-738122001f90" providerId="ADAL" clId="{72E5A1B4-9F07-4DD0-8512-E3D7D4AC5AEE}" dt="2022-07-09T07:53:03.531" v="3778" actId="164"/>
          <ac:spMkLst>
            <pc:docMk/>
            <pc:sldMk cId="3072171074" sldId="259"/>
            <ac:spMk id="310" creationId="{6BF5008A-06C2-47E9-B793-E49BA3590AA8}"/>
          </ac:spMkLst>
        </pc:spChg>
        <pc:spChg chg="add mod">
          <ac:chgData name="Annie Gilmore Bryant" userId="f7d795f2-1209-4b52-90c4-738122001f90" providerId="ADAL" clId="{72E5A1B4-9F07-4DD0-8512-E3D7D4AC5AEE}" dt="2022-07-09T07:53:03.531" v="3778" actId="164"/>
          <ac:spMkLst>
            <pc:docMk/>
            <pc:sldMk cId="3072171074" sldId="259"/>
            <ac:spMk id="311" creationId="{59B852B3-16CA-49F3-86DC-334A9826DA43}"/>
          </ac:spMkLst>
        </pc:spChg>
        <pc:spChg chg="add mod">
          <ac:chgData name="Annie Gilmore Bryant" userId="f7d795f2-1209-4b52-90c4-738122001f90" providerId="ADAL" clId="{72E5A1B4-9F07-4DD0-8512-E3D7D4AC5AEE}" dt="2022-07-09T07:53:03.531" v="3778" actId="164"/>
          <ac:spMkLst>
            <pc:docMk/>
            <pc:sldMk cId="3072171074" sldId="259"/>
            <ac:spMk id="312" creationId="{D62F25E7-0364-4D97-9535-5E899C0EB8E3}"/>
          </ac:spMkLst>
        </pc:spChg>
        <pc:spChg chg="add mod">
          <ac:chgData name="Annie Gilmore Bryant" userId="f7d795f2-1209-4b52-90c4-738122001f90" providerId="ADAL" clId="{72E5A1B4-9F07-4DD0-8512-E3D7D4AC5AEE}" dt="2022-07-09T07:53:03.531" v="3778" actId="164"/>
          <ac:spMkLst>
            <pc:docMk/>
            <pc:sldMk cId="3072171074" sldId="259"/>
            <ac:spMk id="313" creationId="{C62FC2B5-A5BF-4B18-88CB-18B85DF17A16}"/>
          </ac:spMkLst>
        </pc:spChg>
        <pc:spChg chg="add mod">
          <ac:chgData name="Annie Gilmore Bryant" userId="f7d795f2-1209-4b52-90c4-738122001f90" providerId="ADAL" clId="{72E5A1B4-9F07-4DD0-8512-E3D7D4AC5AEE}" dt="2022-07-09T07:53:03.531" v="3778" actId="164"/>
          <ac:spMkLst>
            <pc:docMk/>
            <pc:sldMk cId="3072171074" sldId="259"/>
            <ac:spMk id="314" creationId="{B692A2A6-E6B8-493F-AF46-FFBC53764631}"/>
          </ac:spMkLst>
        </pc:spChg>
        <pc:spChg chg="add mod">
          <ac:chgData name="Annie Gilmore Bryant" userId="f7d795f2-1209-4b52-90c4-738122001f90" providerId="ADAL" clId="{72E5A1B4-9F07-4DD0-8512-E3D7D4AC5AEE}" dt="2022-07-09T07:53:03.531" v="3778" actId="164"/>
          <ac:spMkLst>
            <pc:docMk/>
            <pc:sldMk cId="3072171074" sldId="259"/>
            <ac:spMk id="315" creationId="{DEACCB2C-76AC-48FD-A837-1C1A8B17DA4B}"/>
          </ac:spMkLst>
        </pc:spChg>
        <pc:spChg chg="add mod">
          <ac:chgData name="Annie Gilmore Bryant" userId="f7d795f2-1209-4b52-90c4-738122001f90" providerId="ADAL" clId="{72E5A1B4-9F07-4DD0-8512-E3D7D4AC5AEE}" dt="2022-07-09T07:53:03.531" v="3778" actId="164"/>
          <ac:spMkLst>
            <pc:docMk/>
            <pc:sldMk cId="3072171074" sldId="259"/>
            <ac:spMk id="316" creationId="{2A91DF35-C566-4977-9EAF-8CB52ECB22DF}"/>
          </ac:spMkLst>
        </pc:spChg>
        <pc:spChg chg="add mod">
          <ac:chgData name="Annie Gilmore Bryant" userId="f7d795f2-1209-4b52-90c4-738122001f90" providerId="ADAL" clId="{72E5A1B4-9F07-4DD0-8512-E3D7D4AC5AEE}" dt="2022-07-09T07:53:48.802" v="3823" actId="20577"/>
          <ac:spMkLst>
            <pc:docMk/>
            <pc:sldMk cId="3072171074" sldId="259"/>
            <ac:spMk id="318" creationId="{2C566520-A2E9-4B45-8E6E-718E25A90F75}"/>
          </ac:spMkLst>
        </pc:spChg>
        <pc:spChg chg="add mod">
          <ac:chgData name="Annie Gilmore Bryant" userId="f7d795f2-1209-4b52-90c4-738122001f90" providerId="ADAL" clId="{72E5A1B4-9F07-4DD0-8512-E3D7D4AC5AEE}" dt="2022-07-09T07:54:44.956" v="3825" actId="20577"/>
          <ac:spMkLst>
            <pc:docMk/>
            <pc:sldMk cId="3072171074" sldId="259"/>
            <ac:spMk id="319" creationId="{7156B6D3-9354-4E06-A01B-B66BAEA7B35E}"/>
          </ac:spMkLst>
        </pc:spChg>
        <pc:spChg chg="add mod">
          <ac:chgData name="Annie Gilmore Bryant" userId="f7d795f2-1209-4b52-90c4-738122001f90" providerId="ADAL" clId="{72E5A1B4-9F07-4DD0-8512-E3D7D4AC5AEE}" dt="2022-07-09T08:18:04.493" v="4925" actId="20577"/>
          <ac:spMkLst>
            <pc:docMk/>
            <pc:sldMk cId="3072171074" sldId="259"/>
            <ac:spMk id="320" creationId="{4FE46AC3-7C39-49C3-A8E4-A3EAE2261AB3}"/>
          </ac:spMkLst>
        </pc:spChg>
        <pc:spChg chg="add mod">
          <ac:chgData name="Annie Gilmore Bryant" userId="f7d795f2-1209-4b52-90c4-738122001f90" providerId="ADAL" clId="{72E5A1B4-9F07-4DD0-8512-E3D7D4AC5AEE}" dt="2022-07-09T07:53:03.531" v="3778" actId="164"/>
          <ac:spMkLst>
            <pc:docMk/>
            <pc:sldMk cId="3072171074" sldId="259"/>
            <ac:spMk id="321" creationId="{D86DDCFE-F45B-45F4-A5B7-954BFE5F46C2}"/>
          </ac:spMkLst>
        </pc:spChg>
        <pc:spChg chg="add mod">
          <ac:chgData name="Annie Gilmore Bryant" userId="f7d795f2-1209-4b52-90c4-738122001f90" providerId="ADAL" clId="{72E5A1B4-9F07-4DD0-8512-E3D7D4AC5AEE}" dt="2022-07-09T07:53:34.100" v="3803" actId="14100"/>
          <ac:spMkLst>
            <pc:docMk/>
            <pc:sldMk cId="3072171074" sldId="259"/>
            <ac:spMk id="322" creationId="{479DD01E-5318-475F-87DC-E70CB0787288}"/>
          </ac:spMkLst>
        </pc:spChg>
        <pc:spChg chg="add mod">
          <ac:chgData name="Annie Gilmore Bryant" userId="f7d795f2-1209-4b52-90c4-738122001f90" providerId="ADAL" clId="{72E5A1B4-9F07-4DD0-8512-E3D7D4AC5AEE}" dt="2022-07-09T08:19:02.725" v="4935" actId="1035"/>
          <ac:spMkLst>
            <pc:docMk/>
            <pc:sldMk cId="3072171074" sldId="259"/>
            <ac:spMk id="323" creationId="{947E1599-21BF-4AB2-B4E7-3F19F11D1722}"/>
          </ac:spMkLst>
        </pc:spChg>
        <pc:spChg chg="add mod">
          <ac:chgData name="Annie Gilmore Bryant" userId="f7d795f2-1209-4b52-90c4-738122001f90" providerId="ADAL" clId="{72E5A1B4-9F07-4DD0-8512-E3D7D4AC5AEE}" dt="2022-07-09T08:50:58.252" v="5603" actId="20577"/>
          <ac:spMkLst>
            <pc:docMk/>
            <pc:sldMk cId="3072171074" sldId="259"/>
            <ac:spMk id="324" creationId="{5D848E33-F6D6-466A-9FE5-3797B7A71886}"/>
          </ac:spMkLst>
        </pc:spChg>
        <pc:spChg chg="add del mod">
          <ac:chgData name="Annie Gilmore Bryant" userId="f7d795f2-1209-4b52-90c4-738122001f90" providerId="ADAL" clId="{72E5A1B4-9F07-4DD0-8512-E3D7D4AC5AEE}" dt="2022-07-09T08:10:56.503" v="4433" actId="478"/>
          <ac:spMkLst>
            <pc:docMk/>
            <pc:sldMk cId="3072171074" sldId="259"/>
            <ac:spMk id="327" creationId="{DE51E40D-9BCB-417D-BF33-78C578DE896B}"/>
          </ac:spMkLst>
        </pc:spChg>
        <pc:spChg chg="add mod">
          <ac:chgData name="Annie Gilmore Bryant" userId="f7d795f2-1209-4b52-90c4-738122001f90" providerId="ADAL" clId="{72E5A1B4-9F07-4DD0-8512-E3D7D4AC5AEE}" dt="2022-07-09T08:57:29.148" v="5616" actId="1037"/>
          <ac:spMkLst>
            <pc:docMk/>
            <pc:sldMk cId="3072171074" sldId="259"/>
            <ac:spMk id="329" creationId="{1F48A309-D7C0-4FE4-882D-5C5CFB294C0C}"/>
          </ac:spMkLst>
        </pc:spChg>
        <pc:spChg chg="add mod">
          <ac:chgData name="Annie Gilmore Bryant" userId="f7d795f2-1209-4b52-90c4-738122001f90" providerId="ADAL" clId="{72E5A1B4-9F07-4DD0-8512-E3D7D4AC5AEE}" dt="2022-07-09T08:57:29.148" v="5616" actId="1037"/>
          <ac:spMkLst>
            <pc:docMk/>
            <pc:sldMk cId="3072171074" sldId="259"/>
            <ac:spMk id="330" creationId="{54396E7D-2A0E-4B20-8796-66D857A2DD6E}"/>
          </ac:spMkLst>
        </pc:spChg>
        <pc:spChg chg="add del mod">
          <ac:chgData name="Annie Gilmore Bryant" userId="f7d795f2-1209-4b52-90c4-738122001f90" providerId="ADAL" clId="{72E5A1B4-9F07-4DD0-8512-E3D7D4AC5AEE}" dt="2022-07-09T08:13:27.356" v="4535" actId="478"/>
          <ac:spMkLst>
            <pc:docMk/>
            <pc:sldMk cId="3072171074" sldId="259"/>
            <ac:spMk id="331" creationId="{9CBFFC5A-D1EC-4624-AA38-ED59F4E6C199}"/>
          </ac:spMkLst>
        </pc:spChg>
        <pc:spChg chg="add mod">
          <ac:chgData name="Annie Gilmore Bryant" userId="f7d795f2-1209-4b52-90c4-738122001f90" providerId="ADAL" clId="{72E5A1B4-9F07-4DD0-8512-E3D7D4AC5AEE}" dt="2022-07-09T08:57:29.148" v="5616" actId="1037"/>
          <ac:spMkLst>
            <pc:docMk/>
            <pc:sldMk cId="3072171074" sldId="259"/>
            <ac:spMk id="332" creationId="{E2197DC9-C95C-4E4F-8EEE-F675F089FE9F}"/>
          </ac:spMkLst>
        </pc:spChg>
        <pc:spChg chg="add mod">
          <ac:chgData name="Annie Gilmore Bryant" userId="f7d795f2-1209-4b52-90c4-738122001f90" providerId="ADAL" clId="{72E5A1B4-9F07-4DD0-8512-E3D7D4AC5AEE}" dt="2022-07-09T08:57:29.148" v="5616" actId="1037"/>
          <ac:spMkLst>
            <pc:docMk/>
            <pc:sldMk cId="3072171074" sldId="259"/>
            <ac:spMk id="333" creationId="{EDA58AE5-3589-4856-8F2F-4E560CFE62A8}"/>
          </ac:spMkLst>
        </pc:spChg>
        <pc:spChg chg="add del mod">
          <ac:chgData name="Annie Gilmore Bryant" userId="f7d795f2-1209-4b52-90c4-738122001f90" providerId="ADAL" clId="{72E5A1B4-9F07-4DD0-8512-E3D7D4AC5AEE}" dt="2022-07-09T08:14:22.392" v="4585" actId="478"/>
          <ac:spMkLst>
            <pc:docMk/>
            <pc:sldMk cId="3072171074" sldId="259"/>
            <ac:spMk id="334" creationId="{0F801CE0-F6A7-4D24-A1E4-16C583692B2C}"/>
          </ac:spMkLst>
        </pc:spChg>
        <pc:spChg chg="add mod">
          <ac:chgData name="Annie Gilmore Bryant" userId="f7d795f2-1209-4b52-90c4-738122001f90" providerId="ADAL" clId="{72E5A1B4-9F07-4DD0-8512-E3D7D4AC5AEE}" dt="2022-07-09T08:57:29.148" v="5616" actId="1037"/>
          <ac:spMkLst>
            <pc:docMk/>
            <pc:sldMk cId="3072171074" sldId="259"/>
            <ac:spMk id="335" creationId="{95921AAC-D8B0-48BF-B79F-C8386C2D45AB}"/>
          </ac:spMkLst>
        </pc:spChg>
        <pc:spChg chg="add mod">
          <ac:chgData name="Annie Gilmore Bryant" userId="f7d795f2-1209-4b52-90c4-738122001f90" providerId="ADAL" clId="{72E5A1B4-9F07-4DD0-8512-E3D7D4AC5AEE}" dt="2022-07-09T08:57:29.148" v="5616" actId="1037"/>
          <ac:spMkLst>
            <pc:docMk/>
            <pc:sldMk cId="3072171074" sldId="259"/>
            <ac:spMk id="336" creationId="{F0A3B0FF-662F-46A9-801E-C0275DBA634C}"/>
          </ac:spMkLst>
        </pc:spChg>
        <pc:spChg chg="add mod">
          <ac:chgData name="Annie Gilmore Bryant" userId="f7d795f2-1209-4b52-90c4-738122001f90" providerId="ADAL" clId="{72E5A1B4-9F07-4DD0-8512-E3D7D4AC5AEE}" dt="2022-07-09T08:57:29.148" v="5616" actId="1037"/>
          <ac:spMkLst>
            <pc:docMk/>
            <pc:sldMk cId="3072171074" sldId="259"/>
            <ac:spMk id="338" creationId="{CC523B33-1540-4451-AFDB-9A928A95C22A}"/>
          </ac:spMkLst>
        </pc:spChg>
        <pc:spChg chg="add mod">
          <ac:chgData name="Annie Gilmore Bryant" userId="f7d795f2-1209-4b52-90c4-738122001f90" providerId="ADAL" clId="{72E5A1B4-9F07-4DD0-8512-E3D7D4AC5AEE}" dt="2022-07-09T08:57:29.148" v="5616" actId="1037"/>
          <ac:spMkLst>
            <pc:docMk/>
            <pc:sldMk cId="3072171074" sldId="259"/>
            <ac:spMk id="340" creationId="{3C570123-EFD5-4FA9-86A7-9FAB7736696E}"/>
          </ac:spMkLst>
        </pc:spChg>
        <pc:spChg chg="add del mod">
          <ac:chgData name="Annie Gilmore Bryant" userId="f7d795f2-1209-4b52-90c4-738122001f90" providerId="ADAL" clId="{72E5A1B4-9F07-4DD0-8512-E3D7D4AC5AEE}" dt="2022-07-09T08:13:29.337" v="4537"/>
          <ac:spMkLst>
            <pc:docMk/>
            <pc:sldMk cId="3072171074" sldId="259"/>
            <ac:spMk id="342" creationId="{F23F245C-6EEA-4BD4-A3EA-2A928EE8A5FD}"/>
          </ac:spMkLst>
        </pc:spChg>
        <pc:spChg chg="add del mod">
          <ac:chgData name="Annie Gilmore Bryant" userId="f7d795f2-1209-4b52-90c4-738122001f90" providerId="ADAL" clId="{72E5A1B4-9F07-4DD0-8512-E3D7D4AC5AEE}" dt="2022-07-09T08:13:36.942" v="4541" actId="478"/>
          <ac:spMkLst>
            <pc:docMk/>
            <pc:sldMk cId="3072171074" sldId="259"/>
            <ac:spMk id="343" creationId="{D08BF151-6AC3-4E5B-B749-0F192874BD6D}"/>
          </ac:spMkLst>
        </pc:spChg>
        <pc:spChg chg="add mod">
          <ac:chgData name="Annie Gilmore Bryant" userId="f7d795f2-1209-4b52-90c4-738122001f90" providerId="ADAL" clId="{72E5A1B4-9F07-4DD0-8512-E3D7D4AC5AEE}" dt="2022-07-09T08:57:29.148" v="5616" actId="1037"/>
          <ac:spMkLst>
            <pc:docMk/>
            <pc:sldMk cId="3072171074" sldId="259"/>
            <ac:spMk id="344" creationId="{A153C046-97D4-4891-89D4-A561B0F5BD1D}"/>
          </ac:spMkLst>
        </pc:spChg>
        <pc:spChg chg="add mod">
          <ac:chgData name="Annie Gilmore Bryant" userId="f7d795f2-1209-4b52-90c4-738122001f90" providerId="ADAL" clId="{72E5A1B4-9F07-4DD0-8512-E3D7D4AC5AEE}" dt="2022-07-09T08:57:29.148" v="5616" actId="1037"/>
          <ac:spMkLst>
            <pc:docMk/>
            <pc:sldMk cId="3072171074" sldId="259"/>
            <ac:spMk id="345" creationId="{8B18EA5F-3428-4C89-9ED2-3909CD3ADBF9}"/>
          </ac:spMkLst>
        </pc:spChg>
        <pc:spChg chg="add mod">
          <ac:chgData name="Annie Gilmore Bryant" userId="f7d795f2-1209-4b52-90c4-738122001f90" providerId="ADAL" clId="{72E5A1B4-9F07-4DD0-8512-E3D7D4AC5AEE}" dt="2022-07-09T08:14:43.578" v="4592" actId="571"/>
          <ac:spMkLst>
            <pc:docMk/>
            <pc:sldMk cId="3072171074" sldId="259"/>
            <ac:spMk id="347" creationId="{AD19FC63-28F1-453A-B63E-FF50555539B9}"/>
          </ac:spMkLst>
        </pc:spChg>
        <pc:spChg chg="add mod">
          <ac:chgData name="Annie Gilmore Bryant" userId="f7d795f2-1209-4b52-90c4-738122001f90" providerId="ADAL" clId="{72E5A1B4-9F07-4DD0-8512-E3D7D4AC5AEE}" dt="2022-07-09T08:14:43.578" v="4592" actId="571"/>
          <ac:spMkLst>
            <pc:docMk/>
            <pc:sldMk cId="3072171074" sldId="259"/>
            <ac:spMk id="348" creationId="{0BA4357C-903E-428A-BE69-948311C56255}"/>
          </ac:spMkLst>
        </pc:spChg>
        <pc:spChg chg="add mod">
          <ac:chgData name="Annie Gilmore Bryant" userId="f7d795f2-1209-4b52-90c4-738122001f90" providerId="ADAL" clId="{72E5A1B4-9F07-4DD0-8512-E3D7D4AC5AEE}" dt="2022-07-09T08:14:43.578" v="4592" actId="571"/>
          <ac:spMkLst>
            <pc:docMk/>
            <pc:sldMk cId="3072171074" sldId="259"/>
            <ac:spMk id="350" creationId="{B570CD8B-1BAB-4E3F-86DC-61781CF1F1BC}"/>
          </ac:spMkLst>
        </pc:spChg>
        <pc:spChg chg="add mod">
          <ac:chgData name="Annie Gilmore Bryant" userId="f7d795f2-1209-4b52-90c4-738122001f90" providerId="ADAL" clId="{72E5A1B4-9F07-4DD0-8512-E3D7D4AC5AEE}" dt="2022-07-09T08:14:43.578" v="4592" actId="571"/>
          <ac:spMkLst>
            <pc:docMk/>
            <pc:sldMk cId="3072171074" sldId="259"/>
            <ac:spMk id="351" creationId="{A1AA14E8-58C1-4799-A952-60F7D63D456B}"/>
          </ac:spMkLst>
        </pc:spChg>
        <pc:spChg chg="add mod">
          <ac:chgData name="Annie Gilmore Bryant" userId="f7d795f2-1209-4b52-90c4-738122001f90" providerId="ADAL" clId="{72E5A1B4-9F07-4DD0-8512-E3D7D4AC5AEE}" dt="2022-07-09T08:19:02.725" v="4935" actId="1035"/>
          <ac:spMkLst>
            <pc:docMk/>
            <pc:sldMk cId="3072171074" sldId="259"/>
            <ac:spMk id="352" creationId="{28ED3A0E-6683-426C-8D49-61F0CC9789E4}"/>
          </ac:spMkLst>
        </pc:spChg>
        <pc:spChg chg="mod">
          <ac:chgData name="Annie Gilmore Bryant" userId="f7d795f2-1209-4b52-90c4-738122001f90" providerId="ADAL" clId="{72E5A1B4-9F07-4DD0-8512-E3D7D4AC5AEE}" dt="2022-07-09T08:17:00.339" v="4849"/>
          <ac:spMkLst>
            <pc:docMk/>
            <pc:sldMk cId="3072171074" sldId="259"/>
            <ac:spMk id="356" creationId="{9629ABF3-F3E0-4E82-925D-7A8DE5932E1F}"/>
          </ac:spMkLst>
        </pc:spChg>
        <pc:spChg chg="mod">
          <ac:chgData name="Annie Gilmore Bryant" userId="f7d795f2-1209-4b52-90c4-738122001f90" providerId="ADAL" clId="{72E5A1B4-9F07-4DD0-8512-E3D7D4AC5AEE}" dt="2022-07-09T08:17:00.339" v="4849"/>
          <ac:spMkLst>
            <pc:docMk/>
            <pc:sldMk cId="3072171074" sldId="259"/>
            <ac:spMk id="357" creationId="{C27E6E45-3815-450B-9FB0-23A03E589EC0}"/>
          </ac:spMkLst>
        </pc:spChg>
        <pc:spChg chg="mod">
          <ac:chgData name="Annie Gilmore Bryant" userId="f7d795f2-1209-4b52-90c4-738122001f90" providerId="ADAL" clId="{72E5A1B4-9F07-4DD0-8512-E3D7D4AC5AEE}" dt="2022-07-09T08:17:00.339" v="4849"/>
          <ac:spMkLst>
            <pc:docMk/>
            <pc:sldMk cId="3072171074" sldId="259"/>
            <ac:spMk id="358" creationId="{27C0DB88-BBEB-474E-B25A-8B005CF81684}"/>
          </ac:spMkLst>
        </pc:spChg>
        <pc:spChg chg="mod">
          <ac:chgData name="Annie Gilmore Bryant" userId="f7d795f2-1209-4b52-90c4-738122001f90" providerId="ADAL" clId="{72E5A1B4-9F07-4DD0-8512-E3D7D4AC5AEE}" dt="2022-07-09T08:17:00.339" v="4849"/>
          <ac:spMkLst>
            <pc:docMk/>
            <pc:sldMk cId="3072171074" sldId="259"/>
            <ac:spMk id="359" creationId="{A381D505-A07E-48D2-9F8E-C33DA62064AC}"/>
          </ac:spMkLst>
        </pc:spChg>
        <pc:spChg chg="mod">
          <ac:chgData name="Annie Gilmore Bryant" userId="f7d795f2-1209-4b52-90c4-738122001f90" providerId="ADAL" clId="{72E5A1B4-9F07-4DD0-8512-E3D7D4AC5AEE}" dt="2022-07-09T08:17:00.339" v="4849"/>
          <ac:spMkLst>
            <pc:docMk/>
            <pc:sldMk cId="3072171074" sldId="259"/>
            <ac:spMk id="360" creationId="{D736946F-A193-4439-85EC-0BA7A11ABC06}"/>
          </ac:spMkLst>
        </pc:spChg>
        <pc:spChg chg="mod">
          <ac:chgData name="Annie Gilmore Bryant" userId="f7d795f2-1209-4b52-90c4-738122001f90" providerId="ADAL" clId="{72E5A1B4-9F07-4DD0-8512-E3D7D4AC5AEE}" dt="2022-07-09T08:17:00.339" v="4849"/>
          <ac:spMkLst>
            <pc:docMk/>
            <pc:sldMk cId="3072171074" sldId="259"/>
            <ac:spMk id="361" creationId="{DA6B6E14-E4F1-45BC-B4CB-A63EEA3F30E7}"/>
          </ac:spMkLst>
        </pc:spChg>
        <pc:spChg chg="mod">
          <ac:chgData name="Annie Gilmore Bryant" userId="f7d795f2-1209-4b52-90c4-738122001f90" providerId="ADAL" clId="{72E5A1B4-9F07-4DD0-8512-E3D7D4AC5AEE}" dt="2022-07-09T08:17:00.339" v="4849"/>
          <ac:spMkLst>
            <pc:docMk/>
            <pc:sldMk cId="3072171074" sldId="259"/>
            <ac:spMk id="362" creationId="{723A7632-A311-4212-B7E0-DFFED87F73E9}"/>
          </ac:spMkLst>
        </pc:spChg>
        <pc:spChg chg="mod">
          <ac:chgData name="Annie Gilmore Bryant" userId="f7d795f2-1209-4b52-90c4-738122001f90" providerId="ADAL" clId="{72E5A1B4-9F07-4DD0-8512-E3D7D4AC5AEE}" dt="2022-07-09T08:17:00.339" v="4849"/>
          <ac:spMkLst>
            <pc:docMk/>
            <pc:sldMk cId="3072171074" sldId="259"/>
            <ac:spMk id="363" creationId="{16A706AC-F81B-4701-96C9-CA4D33D2670F}"/>
          </ac:spMkLst>
        </pc:spChg>
        <pc:spChg chg="mod">
          <ac:chgData name="Annie Gilmore Bryant" userId="f7d795f2-1209-4b52-90c4-738122001f90" providerId="ADAL" clId="{72E5A1B4-9F07-4DD0-8512-E3D7D4AC5AEE}" dt="2022-07-09T08:17:00.339" v="4849"/>
          <ac:spMkLst>
            <pc:docMk/>
            <pc:sldMk cId="3072171074" sldId="259"/>
            <ac:spMk id="364" creationId="{006DAFC3-4F27-410B-BD41-A96991D4D250}"/>
          </ac:spMkLst>
        </pc:spChg>
        <pc:spChg chg="mod">
          <ac:chgData name="Annie Gilmore Bryant" userId="f7d795f2-1209-4b52-90c4-738122001f90" providerId="ADAL" clId="{72E5A1B4-9F07-4DD0-8512-E3D7D4AC5AEE}" dt="2022-07-09T08:17:00.339" v="4849"/>
          <ac:spMkLst>
            <pc:docMk/>
            <pc:sldMk cId="3072171074" sldId="259"/>
            <ac:spMk id="365" creationId="{677C7AEB-91F3-493F-95D1-24CE2ADEF7C6}"/>
          </ac:spMkLst>
        </pc:spChg>
        <pc:spChg chg="mod">
          <ac:chgData name="Annie Gilmore Bryant" userId="f7d795f2-1209-4b52-90c4-738122001f90" providerId="ADAL" clId="{72E5A1B4-9F07-4DD0-8512-E3D7D4AC5AEE}" dt="2022-07-09T08:17:00.339" v="4849"/>
          <ac:spMkLst>
            <pc:docMk/>
            <pc:sldMk cId="3072171074" sldId="259"/>
            <ac:spMk id="366" creationId="{81DE792B-8885-478A-BF24-4AD7B7690F8D}"/>
          </ac:spMkLst>
        </pc:spChg>
        <pc:spChg chg="mod">
          <ac:chgData name="Annie Gilmore Bryant" userId="f7d795f2-1209-4b52-90c4-738122001f90" providerId="ADAL" clId="{72E5A1B4-9F07-4DD0-8512-E3D7D4AC5AEE}" dt="2022-07-09T08:17:00.339" v="4849"/>
          <ac:spMkLst>
            <pc:docMk/>
            <pc:sldMk cId="3072171074" sldId="259"/>
            <ac:spMk id="367" creationId="{EF113454-89A7-43E4-A67A-45643BDE0AB6}"/>
          </ac:spMkLst>
        </pc:spChg>
        <pc:spChg chg="mod">
          <ac:chgData name="Annie Gilmore Bryant" userId="f7d795f2-1209-4b52-90c4-738122001f90" providerId="ADAL" clId="{72E5A1B4-9F07-4DD0-8512-E3D7D4AC5AEE}" dt="2022-07-09T08:17:00.339" v="4849"/>
          <ac:spMkLst>
            <pc:docMk/>
            <pc:sldMk cId="3072171074" sldId="259"/>
            <ac:spMk id="370" creationId="{FDBD8492-1DC7-446F-A293-3AACAF0AD9C6}"/>
          </ac:spMkLst>
        </pc:spChg>
        <pc:spChg chg="mod">
          <ac:chgData name="Annie Gilmore Bryant" userId="f7d795f2-1209-4b52-90c4-738122001f90" providerId="ADAL" clId="{72E5A1B4-9F07-4DD0-8512-E3D7D4AC5AEE}" dt="2022-07-09T08:17:00.339" v="4849"/>
          <ac:spMkLst>
            <pc:docMk/>
            <pc:sldMk cId="3072171074" sldId="259"/>
            <ac:spMk id="371" creationId="{51BB48E5-1718-47EF-B853-B2A7FA1E8736}"/>
          </ac:spMkLst>
        </pc:spChg>
        <pc:spChg chg="mod">
          <ac:chgData name="Annie Gilmore Bryant" userId="f7d795f2-1209-4b52-90c4-738122001f90" providerId="ADAL" clId="{72E5A1B4-9F07-4DD0-8512-E3D7D4AC5AEE}" dt="2022-07-09T08:17:00.339" v="4849"/>
          <ac:spMkLst>
            <pc:docMk/>
            <pc:sldMk cId="3072171074" sldId="259"/>
            <ac:spMk id="372" creationId="{498D7925-3BD7-4ABE-B978-AA40E9FD24B7}"/>
          </ac:spMkLst>
        </pc:spChg>
        <pc:spChg chg="mod">
          <ac:chgData name="Annie Gilmore Bryant" userId="f7d795f2-1209-4b52-90c4-738122001f90" providerId="ADAL" clId="{72E5A1B4-9F07-4DD0-8512-E3D7D4AC5AEE}" dt="2022-07-09T08:17:00.339" v="4849"/>
          <ac:spMkLst>
            <pc:docMk/>
            <pc:sldMk cId="3072171074" sldId="259"/>
            <ac:spMk id="373" creationId="{97FF2435-FC82-467C-89AD-2F462558BF58}"/>
          </ac:spMkLst>
        </pc:spChg>
        <pc:spChg chg="mod">
          <ac:chgData name="Annie Gilmore Bryant" userId="f7d795f2-1209-4b52-90c4-738122001f90" providerId="ADAL" clId="{72E5A1B4-9F07-4DD0-8512-E3D7D4AC5AEE}" dt="2022-07-09T08:17:00.339" v="4849"/>
          <ac:spMkLst>
            <pc:docMk/>
            <pc:sldMk cId="3072171074" sldId="259"/>
            <ac:spMk id="374" creationId="{58D5205B-B354-4CDA-BE18-8B99C703673C}"/>
          </ac:spMkLst>
        </pc:spChg>
        <pc:spChg chg="mod">
          <ac:chgData name="Annie Gilmore Bryant" userId="f7d795f2-1209-4b52-90c4-738122001f90" providerId="ADAL" clId="{72E5A1B4-9F07-4DD0-8512-E3D7D4AC5AEE}" dt="2022-07-09T08:17:00.339" v="4849"/>
          <ac:spMkLst>
            <pc:docMk/>
            <pc:sldMk cId="3072171074" sldId="259"/>
            <ac:spMk id="375" creationId="{586CBB6A-BBD2-42E4-A781-B559A389FE1D}"/>
          </ac:spMkLst>
        </pc:spChg>
        <pc:spChg chg="mod">
          <ac:chgData name="Annie Gilmore Bryant" userId="f7d795f2-1209-4b52-90c4-738122001f90" providerId="ADAL" clId="{72E5A1B4-9F07-4DD0-8512-E3D7D4AC5AEE}" dt="2022-07-09T08:17:00.339" v="4849"/>
          <ac:spMkLst>
            <pc:docMk/>
            <pc:sldMk cId="3072171074" sldId="259"/>
            <ac:spMk id="376" creationId="{070B63BE-CCBD-4530-B0A0-FEC4EFC23A42}"/>
          </ac:spMkLst>
        </pc:spChg>
        <pc:spChg chg="mod">
          <ac:chgData name="Annie Gilmore Bryant" userId="f7d795f2-1209-4b52-90c4-738122001f90" providerId="ADAL" clId="{72E5A1B4-9F07-4DD0-8512-E3D7D4AC5AEE}" dt="2022-07-09T08:17:00.339" v="4849"/>
          <ac:spMkLst>
            <pc:docMk/>
            <pc:sldMk cId="3072171074" sldId="259"/>
            <ac:spMk id="377" creationId="{6D68C43E-1726-4456-8F64-759C15BC5B4F}"/>
          </ac:spMkLst>
        </pc:spChg>
        <pc:spChg chg="mod">
          <ac:chgData name="Annie Gilmore Bryant" userId="f7d795f2-1209-4b52-90c4-738122001f90" providerId="ADAL" clId="{72E5A1B4-9F07-4DD0-8512-E3D7D4AC5AEE}" dt="2022-07-09T08:17:00.339" v="4849"/>
          <ac:spMkLst>
            <pc:docMk/>
            <pc:sldMk cId="3072171074" sldId="259"/>
            <ac:spMk id="378" creationId="{EEDE3E73-3AC6-430C-B6C0-13FE93C0E6B2}"/>
          </ac:spMkLst>
        </pc:spChg>
        <pc:spChg chg="mod">
          <ac:chgData name="Annie Gilmore Bryant" userId="f7d795f2-1209-4b52-90c4-738122001f90" providerId="ADAL" clId="{72E5A1B4-9F07-4DD0-8512-E3D7D4AC5AEE}" dt="2022-07-09T08:17:00.339" v="4849"/>
          <ac:spMkLst>
            <pc:docMk/>
            <pc:sldMk cId="3072171074" sldId="259"/>
            <ac:spMk id="379" creationId="{C7E0CB53-DF04-4455-8BDC-9201CA2D7DB4}"/>
          </ac:spMkLst>
        </pc:spChg>
        <pc:spChg chg="mod">
          <ac:chgData name="Annie Gilmore Bryant" userId="f7d795f2-1209-4b52-90c4-738122001f90" providerId="ADAL" clId="{72E5A1B4-9F07-4DD0-8512-E3D7D4AC5AEE}" dt="2022-07-09T08:17:00.339" v="4849"/>
          <ac:spMkLst>
            <pc:docMk/>
            <pc:sldMk cId="3072171074" sldId="259"/>
            <ac:spMk id="380" creationId="{E5EE3DE9-47F0-499D-92F0-1D884D6904C9}"/>
          </ac:spMkLst>
        </pc:spChg>
        <pc:spChg chg="mod">
          <ac:chgData name="Annie Gilmore Bryant" userId="f7d795f2-1209-4b52-90c4-738122001f90" providerId="ADAL" clId="{72E5A1B4-9F07-4DD0-8512-E3D7D4AC5AEE}" dt="2022-07-09T08:17:00.339" v="4849"/>
          <ac:spMkLst>
            <pc:docMk/>
            <pc:sldMk cId="3072171074" sldId="259"/>
            <ac:spMk id="381" creationId="{A0BF70D0-CF68-4908-B813-C187E2E36D54}"/>
          </ac:spMkLst>
        </pc:spChg>
        <pc:spChg chg="mod">
          <ac:chgData name="Annie Gilmore Bryant" userId="f7d795f2-1209-4b52-90c4-738122001f90" providerId="ADAL" clId="{72E5A1B4-9F07-4DD0-8512-E3D7D4AC5AEE}" dt="2022-07-09T08:17:00.339" v="4849"/>
          <ac:spMkLst>
            <pc:docMk/>
            <pc:sldMk cId="3072171074" sldId="259"/>
            <ac:spMk id="383" creationId="{8C47D0C1-5616-4D23-B013-5C8D0093BEAC}"/>
          </ac:spMkLst>
        </pc:spChg>
        <pc:spChg chg="mod">
          <ac:chgData name="Annie Gilmore Bryant" userId="f7d795f2-1209-4b52-90c4-738122001f90" providerId="ADAL" clId="{72E5A1B4-9F07-4DD0-8512-E3D7D4AC5AEE}" dt="2022-07-09T08:17:00.339" v="4849"/>
          <ac:spMkLst>
            <pc:docMk/>
            <pc:sldMk cId="3072171074" sldId="259"/>
            <ac:spMk id="384" creationId="{E459F081-53DB-463B-86EB-E7794627E928}"/>
          </ac:spMkLst>
        </pc:spChg>
        <pc:spChg chg="mod">
          <ac:chgData name="Annie Gilmore Bryant" userId="f7d795f2-1209-4b52-90c4-738122001f90" providerId="ADAL" clId="{72E5A1B4-9F07-4DD0-8512-E3D7D4AC5AEE}" dt="2022-07-09T08:17:00.339" v="4849"/>
          <ac:spMkLst>
            <pc:docMk/>
            <pc:sldMk cId="3072171074" sldId="259"/>
            <ac:spMk id="385" creationId="{DDF6CA1D-D4A4-473F-9D6B-7861AEB6C020}"/>
          </ac:spMkLst>
        </pc:spChg>
        <pc:spChg chg="mod">
          <ac:chgData name="Annie Gilmore Bryant" userId="f7d795f2-1209-4b52-90c4-738122001f90" providerId="ADAL" clId="{72E5A1B4-9F07-4DD0-8512-E3D7D4AC5AEE}" dt="2022-07-09T08:17:00.339" v="4849"/>
          <ac:spMkLst>
            <pc:docMk/>
            <pc:sldMk cId="3072171074" sldId="259"/>
            <ac:spMk id="386" creationId="{6A3BC070-E53A-483C-9748-50CB0D93F56B}"/>
          </ac:spMkLst>
        </pc:spChg>
        <pc:spChg chg="mod">
          <ac:chgData name="Annie Gilmore Bryant" userId="f7d795f2-1209-4b52-90c4-738122001f90" providerId="ADAL" clId="{72E5A1B4-9F07-4DD0-8512-E3D7D4AC5AEE}" dt="2022-07-09T08:17:00.339" v="4849"/>
          <ac:spMkLst>
            <pc:docMk/>
            <pc:sldMk cId="3072171074" sldId="259"/>
            <ac:spMk id="387" creationId="{2836847C-5A60-4CB9-B774-E6B28AFF26BD}"/>
          </ac:spMkLst>
        </pc:spChg>
        <pc:spChg chg="mod">
          <ac:chgData name="Annie Gilmore Bryant" userId="f7d795f2-1209-4b52-90c4-738122001f90" providerId="ADAL" clId="{72E5A1B4-9F07-4DD0-8512-E3D7D4AC5AEE}" dt="2022-07-09T08:17:00.339" v="4849"/>
          <ac:spMkLst>
            <pc:docMk/>
            <pc:sldMk cId="3072171074" sldId="259"/>
            <ac:spMk id="393" creationId="{29FDEF0E-779B-4C17-BC19-0094C68E93F5}"/>
          </ac:spMkLst>
        </pc:spChg>
        <pc:spChg chg="mod">
          <ac:chgData name="Annie Gilmore Bryant" userId="f7d795f2-1209-4b52-90c4-738122001f90" providerId="ADAL" clId="{72E5A1B4-9F07-4DD0-8512-E3D7D4AC5AEE}" dt="2022-07-09T08:17:00.339" v="4849"/>
          <ac:spMkLst>
            <pc:docMk/>
            <pc:sldMk cId="3072171074" sldId="259"/>
            <ac:spMk id="394" creationId="{C9BFFF07-80D7-4635-A760-0BA72AC031B2}"/>
          </ac:spMkLst>
        </pc:spChg>
        <pc:spChg chg="mod">
          <ac:chgData name="Annie Gilmore Bryant" userId="f7d795f2-1209-4b52-90c4-738122001f90" providerId="ADAL" clId="{72E5A1B4-9F07-4DD0-8512-E3D7D4AC5AEE}" dt="2022-07-09T08:17:00.339" v="4849"/>
          <ac:spMkLst>
            <pc:docMk/>
            <pc:sldMk cId="3072171074" sldId="259"/>
            <ac:spMk id="395" creationId="{85309576-226E-4DB7-BEE0-791CA0069B50}"/>
          </ac:spMkLst>
        </pc:spChg>
        <pc:spChg chg="mod">
          <ac:chgData name="Annie Gilmore Bryant" userId="f7d795f2-1209-4b52-90c4-738122001f90" providerId="ADAL" clId="{72E5A1B4-9F07-4DD0-8512-E3D7D4AC5AEE}" dt="2022-07-09T08:17:00.339" v="4849"/>
          <ac:spMkLst>
            <pc:docMk/>
            <pc:sldMk cId="3072171074" sldId="259"/>
            <ac:spMk id="396" creationId="{583F7453-BE5D-4AE0-84BD-833099D3BB8C}"/>
          </ac:spMkLst>
        </pc:spChg>
        <pc:spChg chg="mod">
          <ac:chgData name="Annie Gilmore Bryant" userId="f7d795f2-1209-4b52-90c4-738122001f90" providerId="ADAL" clId="{72E5A1B4-9F07-4DD0-8512-E3D7D4AC5AEE}" dt="2022-07-09T08:17:00.339" v="4849"/>
          <ac:spMkLst>
            <pc:docMk/>
            <pc:sldMk cId="3072171074" sldId="259"/>
            <ac:spMk id="397" creationId="{6E4BDD88-3CDE-48A7-A861-16D818F96ED4}"/>
          </ac:spMkLst>
        </pc:spChg>
        <pc:spChg chg="mod">
          <ac:chgData name="Annie Gilmore Bryant" userId="f7d795f2-1209-4b52-90c4-738122001f90" providerId="ADAL" clId="{72E5A1B4-9F07-4DD0-8512-E3D7D4AC5AEE}" dt="2022-07-09T08:17:00.339" v="4849"/>
          <ac:spMkLst>
            <pc:docMk/>
            <pc:sldMk cId="3072171074" sldId="259"/>
            <ac:spMk id="398" creationId="{BA0205E1-4BAB-4955-B5EC-823024B3A8CD}"/>
          </ac:spMkLst>
        </pc:spChg>
        <pc:spChg chg="mod">
          <ac:chgData name="Annie Gilmore Bryant" userId="f7d795f2-1209-4b52-90c4-738122001f90" providerId="ADAL" clId="{72E5A1B4-9F07-4DD0-8512-E3D7D4AC5AEE}" dt="2022-07-09T08:17:00.339" v="4849"/>
          <ac:spMkLst>
            <pc:docMk/>
            <pc:sldMk cId="3072171074" sldId="259"/>
            <ac:spMk id="399" creationId="{9908484A-09E9-4853-A760-E7EC5A55DD8D}"/>
          </ac:spMkLst>
        </pc:spChg>
        <pc:spChg chg="mod">
          <ac:chgData name="Annie Gilmore Bryant" userId="f7d795f2-1209-4b52-90c4-738122001f90" providerId="ADAL" clId="{72E5A1B4-9F07-4DD0-8512-E3D7D4AC5AEE}" dt="2022-07-09T08:17:00.339" v="4849"/>
          <ac:spMkLst>
            <pc:docMk/>
            <pc:sldMk cId="3072171074" sldId="259"/>
            <ac:spMk id="400" creationId="{66BC5DC3-440B-4361-999A-0C2C64747E91}"/>
          </ac:spMkLst>
        </pc:spChg>
        <pc:spChg chg="mod">
          <ac:chgData name="Annie Gilmore Bryant" userId="f7d795f2-1209-4b52-90c4-738122001f90" providerId="ADAL" clId="{72E5A1B4-9F07-4DD0-8512-E3D7D4AC5AEE}" dt="2022-07-09T08:17:00.339" v="4849"/>
          <ac:spMkLst>
            <pc:docMk/>
            <pc:sldMk cId="3072171074" sldId="259"/>
            <ac:spMk id="401" creationId="{7BD03C01-A12C-4876-939C-759828EFAD13}"/>
          </ac:spMkLst>
        </pc:spChg>
        <pc:spChg chg="mod">
          <ac:chgData name="Annie Gilmore Bryant" userId="f7d795f2-1209-4b52-90c4-738122001f90" providerId="ADAL" clId="{72E5A1B4-9F07-4DD0-8512-E3D7D4AC5AEE}" dt="2022-07-09T08:17:00.339" v="4849"/>
          <ac:spMkLst>
            <pc:docMk/>
            <pc:sldMk cId="3072171074" sldId="259"/>
            <ac:spMk id="402" creationId="{B6420ABC-D3EA-41E8-8FF8-3E93D9DBA174}"/>
          </ac:spMkLst>
        </pc:spChg>
        <pc:spChg chg="mod">
          <ac:chgData name="Annie Gilmore Bryant" userId="f7d795f2-1209-4b52-90c4-738122001f90" providerId="ADAL" clId="{72E5A1B4-9F07-4DD0-8512-E3D7D4AC5AEE}" dt="2022-07-09T08:17:00.339" v="4849"/>
          <ac:spMkLst>
            <pc:docMk/>
            <pc:sldMk cId="3072171074" sldId="259"/>
            <ac:spMk id="403" creationId="{65291012-5692-45B7-B52A-EE2712F0FBE9}"/>
          </ac:spMkLst>
        </pc:spChg>
        <pc:spChg chg="mod">
          <ac:chgData name="Annie Gilmore Bryant" userId="f7d795f2-1209-4b52-90c4-738122001f90" providerId="ADAL" clId="{72E5A1B4-9F07-4DD0-8512-E3D7D4AC5AEE}" dt="2022-07-09T08:17:00.339" v="4849"/>
          <ac:spMkLst>
            <pc:docMk/>
            <pc:sldMk cId="3072171074" sldId="259"/>
            <ac:spMk id="404" creationId="{3127BA2A-3C96-4592-B936-3641A9BD4B8C}"/>
          </ac:spMkLst>
        </pc:spChg>
        <pc:spChg chg="mod">
          <ac:chgData name="Annie Gilmore Bryant" userId="f7d795f2-1209-4b52-90c4-738122001f90" providerId="ADAL" clId="{72E5A1B4-9F07-4DD0-8512-E3D7D4AC5AEE}" dt="2022-07-09T08:17:05.334" v="4851"/>
          <ac:spMkLst>
            <pc:docMk/>
            <pc:sldMk cId="3072171074" sldId="259"/>
            <ac:spMk id="410" creationId="{FBEDF3A6-D6E2-48A9-A9C8-0B930F2A7C26}"/>
          </ac:spMkLst>
        </pc:spChg>
        <pc:spChg chg="mod">
          <ac:chgData name="Annie Gilmore Bryant" userId="f7d795f2-1209-4b52-90c4-738122001f90" providerId="ADAL" clId="{72E5A1B4-9F07-4DD0-8512-E3D7D4AC5AEE}" dt="2022-07-09T08:17:05.334" v="4851"/>
          <ac:spMkLst>
            <pc:docMk/>
            <pc:sldMk cId="3072171074" sldId="259"/>
            <ac:spMk id="411" creationId="{FFE5AA75-213C-44D5-B072-34B975290A1E}"/>
          </ac:spMkLst>
        </pc:spChg>
        <pc:spChg chg="mod">
          <ac:chgData name="Annie Gilmore Bryant" userId="f7d795f2-1209-4b52-90c4-738122001f90" providerId="ADAL" clId="{72E5A1B4-9F07-4DD0-8512-E3D7D4AC5AEE}" dt="2022-07-09T08:17:05.334" v="4851"/>
          <ac:spMkLst>
            <pc:docMk/>
            <pc:sldMk cId="3072171074" sldId="259"/>
            <ac:spMk id="412" creationId="{CABE8B04-32AD-4EE4-99F6-0E3554A7B682}"/>
          </ac:spMkLst>
        </pc:spChg>
        <pc:spChg chg="mod">
          <ac:chgData name="Annie Gilmore Bryant" userId="f7d795f2-1209-4b52-90c4-738122001f90" providerId="ADAL" clId="{72E5A1B4-9F07-4DD0-8512-E3D7D4AC5AEE}" dt="2022-07-09T08:17:05.334" v="4851"/>
          <ac:spMkLst>
            <pc:docMk/>
            <pc:sldMk cId="3072171074" sldId="259"/>
            <ac:spMk id="413" creationId="{173EE4A4-7547-41D5-8991-A6E15E52FA0A}"/>
          </ac:spMkLst>
        </pc:spChg>
        <pc:spChg chg="mod">
          <ac:chgData name="Annie Gilmore Bryant" userId="f7d795f2-1209-4b52-90c4-738122001f90" providerId="ADAL" clId="{72E5A1B4-9F07-4DD0-8512-E3D7D4AC5AEE}" dt="2022-07-09T08:17:05.334" v="4851"/>
          <ac:spMkLst>
            <pc:docMk/>
            <pc:sldMk cId="3072171074" sldId="259"/>
            <ac:spMk id="414" creationId="{2C942DB4-2648-46B7-AE92-A29F235E2B4E}"/>
          </ac:spMkLst>
        </pc:spChg>
        <pc:spChg chg="mod">
          <ac:chgData name="Annie Gilmore Bryant" userId="f7d795f2-1209-4b52-90c4-738122001f90" providerId="ADAL" clId="{72E5A1B4-9F07-4DD0-8512-E3D7D4AC5AEE}" dt="2022-07-09T08:17:05.334" v="4851"/>
          <ac:spMkLst>
            <pc:docMk/>
            <pc:sldMk cId="3072171074" sldId="259"/>
            <ac:spMk id="415" creationId="{0D0AD857-2452-4E3B-B31E-3B49D6EAC03D}"/>
          </ac:spMkLst>
        </pc:spChg>
        <pc:spChg chg="mod">
          <ac:chgData name="Annie Gilmore Bryant" userId="f7d795f2-1209-4b52-90c4-738122001f90" providerId="ADAL" clId="{72E5A1B4-9F07-4DD0-8512-E3D7D4AC5AEE}" dt="2022-07-09T08:17:05.334" v="4851"/>
          <ac:spMkLst>
            <pc:docMk/>
            <pc:sldMk cId="3072171074" sldId="259"/>
            <ac:spMk id="416" creationId="{73ACDBCB-4318-414F-8DFF-FF6DABCBB1E4}"/>
          </ac:spMkLst>
        </pc:spChg>
        <pc:spChg chg="mod">
          <ac:chgData name="Annie Gilmore Bryant" userId="f7d795f2-1209-4b52-90c4-738122001f90" providerId="ADAL" clId="{72E5A1B4-9F07-4DD0-8512-E3D7D4AC5AEE}" dt="2022-07-09T08:17:05.334" v="4851"/>
          <ac:spMkLst>
            <pc:docMk/>
            <pc:sldMk cId="3072171074" sldId="259"/>
            <ac:spMk id="417" creationId="{5D2ED113-4834-4A38-84D7-DA70129B7D09}"/>
          </ac:spMkLst>
        </pc:spChg>
        <pc:spChg chg="mod">
          <ac:chgData name="Annie Gilmore Bryant" userId="f7d795f2-1209-4b52-90c4-738122001f90" providerId="ADAL" clId="{72E5A1B4-9F07-4DD0-8512-E3D7D4AC5AEE}" dt="2022-07-09T08:17:05.334" v="4851"/>
          <ac:spMkLst>
            <pc:docMk/>
            <pc:sldMk cId="3072171074" sldId="259"/>
            <ac:spMk id="418" creationId="{41E89228-55F0-4343-8C97-33B9D7E21BCA}"/>
          </ac:spMkLst>
        </pc:spChg>
        <pc:spChg chg="mod">
          <ac:chgData name="Annie Gilmore Bryant" userId="f7d795f2-1209-4b52-90c4-738122001f90" providerId="ADAL" clId="{72E5A1B4-9F07-4DD0-8512-E3D7D4AC5AEE}" dt="2022-07-09T08:17:05.334" v="4851"/>
          <ac:spMkLst>
            <pc:docMk/>
            <pc:sldMk cId="3072171074" sldId="259"/>
            <ac:spMk id="419" creationId="{A39FA9DA-04E8-4F3D-BBF0-B03BE509BDB2}"/>
          </ac:spMkLst>
        </pc:spChg>
        <pc:spChg chg="mod">
          <ac:chgData name="Annie Gilmore Bryant" userId="f7d795f2-1209-4b52-90c4-738122001f90" providerId="ADAL" clId="{72E5A1B4-9F07-4DD0-8512-E3D7D4AC5AEE}" dt="2022-07-09T08:17:05.334" v="4851"/>
          <ac:spMkLst>
            <pc:docMk/>
            <pc:sldMk cId="3072171074" sldId="259"/>
            <ac:spMk id="420" creationId="{10AB119B-4A4E-40C1-8B0D-86E2DE6D404D}"/>
          </ac:spMkLst>
        </pc:spChg>
        <pc:spChg chg="mod">
          <ac:chgData name="Annie Gilmore Bryant" userId="f7d795f2-1209-4b52-90c4-738122001f90" providerId="ADAL" clId="{72E5A1B4-9F07-4DD0-8512-E3D7D4AC5AEE}" dt="2022-07-09T08:17:05.334" v="4851"/>
          <ac:spMkLst>
            <pc:docMk/>
            <pc:sldMk cId="3072171074" sldId="259"/>
            <ac:spMk id="421" creationId="{6E45BD87-4032-4B4A-B42A-212DFDDD6AC5}"/>
          </ac:spMkLst>
        </pc:spChg>
        <pc:spChg chg="add mod">
          <ac:chgData name="Annie Gilmore Bryant" userId="f7d795f2-1209-4b52-90c4-738122001f90" providerId="ADAL" clId="{72E5A1B4-9F07-4DD0-8512-E3D7D4AC5AEE}" dt="2022-07-09T08:19:02.725" v="4935" actId="1035"/>
          <ac:spMkLst>
            <pc:docMk/>
            <pc:sldMk cId="3072171074" sldId="259"/>
            <ac:spMk id="425" creationId="{FB975AAA-D8C7-4E1D-AADC-D0E241CA5899}"/>
          </ac:spMkLst>
        </pc:spChg>
        <pc:spChg chg="add mod">
          <ac:chgData name="Annie Gilmore Bryant" userId="f7d795f2-1209-4b52-90c4-738122001f90" providerId="ADAL" clId="{72E5A1B4-9F07-4DD0-8512-E3D7D4AC5AEE}" dt="2022-07-09T08:19:02.725" v="4935" actId="1035"/>
          <ac:spMkLst>
            <pc:docMk/>
            <pc:sldMk cId="3072171074" sldId="259"/>
            <ac:spMk id="426" creationId="{FD076589-E603-4135-B83F-41B13EE2A4A3}"/>
          </ac:spMkLst>
        </pc:spChg>
        <pc:spChg chg="add del mod">
          <ac:chgData name="Annie Gilmore Bryant" userId="f7d795f2-1209-4b52-90c4-738122001f90" providerId="ADAL" clId="{72E5A1B4-9F07-4DD0-8512-E3D7D4AC5AEE}" dt="2022-07-09T08:50:48.684" v="5583" actId="478"/>
          <ac:spMkLst>
            <pc:docMk/>
            <pc:sldMk cId="3072171074" sldId="259"/>
            <ac:spMk id="427" creationId="{0DD9B8EB-AF41-41E5-BAA4-91497B148D6A}"/>
          </ac:spMkLst>
        </pc:spChg>
        <pc:spChg chg="add mod">
          <ac:chgData name="Annie Gilmore Bryant" userId="f7d795f2-1209-4b52-90c4-738122001f90" providerId="ADAL" clId="{72E5A1B4-9F07-4DD0-8512-E3D7D4AC5AEE}" dt="2022-07-09T08:19:51.227" v="4946" actId="571"/>
          <ac:spMkLst>
            <pc:docMk/>
            <pc:sldMk cId="3072171074" sldId="259"/>
            <ac:spMk id="428" creationId="{E09872BA-07BF-4368-8AF2-10A41FE300E2}"/>
          </ac:spMkLst>
        </pc:spChg>
        <pc:spChg chg="add mod">
          <ac:chgData name="Annie Gilmore Bryant" userId="f7d795f2-1209-4b52-90c4-738122001f90" providerId="ADAL" clId="{72E5A1B4-9F07-4DD0-8512-E3D7D4AC5AEE}" dt="2022-07-09T08:19:51.227" v="4946" actId="571"/>
          <ac:spMkLst>
            <pc:docMk/>
            <pc:sldMk cId="3072171074" sldId="259"/>
            <ac:spMk id="429" creationId="{C43FDE67-D6FA-4796-A7E1-987EF1946B4F}"/>
          </ac:spMkLst>
        </pc:spChg>
        <pc:spChg chg="add mod">
          <ac:chgData name="Annie Gilmore Bryant" userId="f7d795f2-1209-4b52-90c4-738122001f90" providerId="ADAL" clId="{72E5A1B4-9F07-4DD0-8512-E3D7D4AC5AEE}" dt="2022-07-09T08:19:51.227" v="4946" actId="571"/>
          <ac:spMkLst>
            <pc:docMk/>
            <pc:sldMk cId="3072171074" sldId="259"/>
            <ac:spMk id="430" creationId="{43201C0A-ED2F-401A-8CE7-354492B8A5B6}"/>
          </ac:spMkLst>
        </pc:spChg>
        <pc:spChg chg="add mod">
          <ac:chgData name="Annie Gilmore Bryant" userId="f7d795f2-1209-4b52-90c4-738122001f90" providerId="ADAL" clId="{72E5A1B4-9F07-4DD0-8512-E3D7D4AC5AEE}" dt="2022-07-09T08:19:51.227" v="4946" actId="571"/>
          <ac:spMkLst>
            <pc:docMk/>
            <pc:sldMk cId="3072171074" sldId="259"/>
            <ac:spMk id="432" creationId="{46EBB62A-202C-4027-96E5-113D9DA1C07C}"/>
          </ac:spMkLst>
        </pc:spChg>
        <pc:spChg chg="add mod">
          <ac:chgData name="Annie Gilmore Bryant" userId="f7d795f2-1209-4b52-90c4-738122001f90" providerId="ADAL" clId="{72E5A1B4-9F07-4DD0-8512-E3D7D4AC5AEE}" dt="2022-07-09T08:19:51.227" v="4946" actId="571"/>
          <ac:spMkLst>
            <pc:docMk/>
            <pc:sldMk cId="3072171074" sldId="259"/>
            <ac:spMk id="433" creationId="{E5ED8386-F1A1-4C2C-84AF-A043641F739F}"/>
          </ac:spMkLst>
        </pc:spChg>
        <pc:spChg chg="add mod">
          <ac:chgData name="Annie Gilmore Bryant" userId="f7d795f2-1209-4b52-90c4-738122001f90" providerId="ADAL" clId="{72E5A1B4-9F07-4DD0-8512-E3D7D4AC5AEE}" dt="2022-07-09T08:19:51.227" v="4946" actId="571"/>
          <ac:spMkLst>
            <pc:docMk/>
            <pc:sldMk cId="3072171074" sldId="259"/>
            <ac:spMk id="434" creationId="{B53CEDEE-395A-4F5D-BE43-5C3FDAAE2CA1}"/>
          </ac:spMkLst>
        </pc:spChg>
        <pc:spChg chg="add mod">
          <ac:chgData name="Annie Gilmore Bryant" userId="f7d795f2-1209-4b52-90c4-738122001f90" providerId="ADAL" clId="{72E5A1B4-9F07-4DD0-8512-E3D7D4AC5AEE}" dt="2022-07-09T08:19:51.227" v="4946" actId="571"/>
          <ac:spMkLst>
            <pc:docMk/>
            <pc:sldMk cId="3072171074" sldId="259"/>
            <ac:spMk id="437" creationId="{41CD8B7D-03EC-4AD6-8A67-FD80E31F2A41}"/>
          </ac:spMkLst>
        </pc:spChg>
        <pc:spChg chg="add mod">
          <ac:chgData name="Annie Gilmore Bryant" userId="f7d795f2-1209-4b52-90c4-738122001f90" providerId="ADAL" clId="{72E5A1B4-9F07-4DD0-8512-E3D7D4AC5AEE}" dt="2022-07-09T08:19:51.227" v="4946" actId="571"/>
          <ac:spMkLst>
            <pc:docMk/>
            <pc:sldMk cId="3072171074" sldId="259"/>
            <ac:spMk id="438" creationId="{87B9C95E-7D07-45DC-BE02-BB317BB09119}"/>
          </ac:spMkLst>
        </pc:spChg>
        <pc:grpChg chg="add del mod">
          <ac:chgData name="Annie Gilmore Bryant" userId="f7d795f2-1209-4b52-90c4-738122001f90" providerId="ADAL" clId="{72E5A1B4-9F07-4DD0-8512-E3D7D4AC5AEE}" dt="2022-07-06T11:36:30.225" v="265"/>
          <ac:grpSpMkLst>
            <pc:docMk/>
            <pc:sldMk cId="3072171074" sldId="259"/>
            <ac:grpSpMk id="18" creationId="{3A3A0EE1-76D2-4D1F-9EFB-F76D8525AA91}"/>
          </ac:grpSpMkLst>
        </pc:grpChg>
        <pc:grpChg chg="add mod">
          <ac:chgData name="Annie Gilmore Bryant" userId="f7d795f2-1209-4b52-90c4-738122001f90" providerId="ADAL" clId="{72E5A1B4-9F07-4DD0-8512-E3D7D4AC5AEE}" dt="2022-07-09T08:19:02.725" v="4935" actId="1035"/>
          <ac:grpSpMkLst>
            <pc:docMk/>
            <pc:sldMk cId="3072171074" sldId="259"/>
            <ac:grpSpMk id="21" creationId="{59ECDD54-A9CA-44E6-A96B-8FB0E61167C4}"/>
          </ac:grpSpMkLst>
        </pc:grpChg>
        <pc:grpChg chg="add del mod">
          <ac:chgData name="Annie Gilmore Bryant" userId="f7d795f2-1209-4b52-90c4-738122001f90" providerId="ADAL" clId="{72E5A1B4-9F07-4DD0-8512-E3D7D4AC5AEE}" dt="2022-07-06T11:36:30.225" v="265"/>
          <ac:grpSpMkLst>
            <pc:docMk/>
            <pc:sldMk cId="3072171074" sldId="259"/>
            <ac:grpSpMk id="21" creationId="{78660C67-89BC-4567-984B-7843DD519FBD}"/>
          </ac:grpSpMkLst>
        </pc:grpChg>
        <pc:grpChg chg="mod">
          <ac:chgData name="Annie Gilmore Bryant" userId="f7d795f2-1209-4b52-90c4-738122001f90" providerId="ADAL" clId="{72E5A1B4-9F07-4DD0-8512-E3D7D4AC5AEE}" dt="2022-07-06T11:36:29.012" v="264"/>
          <ac:grpSpMkLst>
            <pc:docMk/>
            <pc:sldMk cId="3072171074" sldId="259"/>
            <ac:grpSpMk id="22" creationId="{FE547332-8920-4BDA-904A-C4B3A1005CBA}"/>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1" creationId="{587014DA-4E6A-4960-9794-FDEBFB4ED05D}"/>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4" creationId="{36BAFBC3-CA23-4A8D-8A73-C59A6C9C2089}"/>
          </ac:grpSpMkLst>
        </pc:grpChg>
        <pc:grpChg chg="mod">
          <ac:chgData name="Annie Gilmore Bryant" userId="f7d795f2-1209-4b52-90c4-738122001f90" providerId="ADAL" clId="{72E5A1B4-9F07-4DD0-8512-E3D7D4AC5AEE}" dt="2022-07-07T00:08:59.003" v="456" actId="165"/>
          <ac:grpSpMkLst>
            <pc:docMk/>
            <pc:sldMk cId="3072171074" sldId="259"/>
            <ac:grpSpMk id="65" creationId="{CCCFBFB1-EEE3-4A3D-850D-3FC0876004DC}"/>
          </ac:grpSpMkLst>
        </pc:grpChg>
        <pc:grpChg chg="add del mod">
          <ac:chgData name="Annie Gilmore Bryant" userId="f7d795f2-1209-4b52-90c4-738122001f90" providerId="ADAL" clId="{72E5A1B4-9F07-4DD0-8512-E3D7D4AC5AEE}" dt="2022-07-07T00:08:59.003" v="456" actId="165"/>
          <ac:grpSpMkLst>
            <pc:docMk/>
            <pc:sldMk cId="3072171074" sldId="259"/>
            <ac:grpSpMk id="90" creationId="{782421A3-57A2-4143-B726-FB28AFAE77BF}"/>
          </ac:grpSpMkLst>
        </pc:grpChg>
        <pc:grpChg chg="add mod">
          <ac:chgData name="Annie Gilmore Bryant" userId="f7d795f2-1209-4b52-90c4-738122001f90" providerId="ADAL" clId="{72E5A1B4-9F07-4DD0-8512-E3D7D4AC5AEE}" dt="2022-07-09T08:19:02.725" v="4935" actId="1035"/>
          <ac:grpSpMkLst>
            <pc:docMk/>
            <pc:sldMk cId="3072171074" sldId="259"/>
            <ac:grpSpMk id="133" creationId="{9A74D0DB-D52F-45F7-AA52-FDF6524E9698}"/>
          </ac:grpSpMkLst>
        </pc:grpChg>
        <pc:grpChg chg="mod">
          <ac:chgData name="Annie Gilmore Bryant" userId="f7d795f2-1209-4b52-90c4-738122001f90" providerId="ADAL" clId="{72E5A1B4-9F07-4DD0-8512-E3D7D4AC5AEE}" dt="2022-07-09T07:28:41.810" v="2977"/>
          <ac:grpSpMkLst>
            <pc:docMk/>
            <pc:sldMk cId="3072171074" sldId="259"/>
            <ac:grpSpMk id="134" creationId="{DBC155A2-4611-4747-B8FB-F3A5E84840F8}"/>
          </ac:grpSpMkLst>
        </pc:grpChg>
        <pc:grpChg chg="add del mod">
          <ac:chgData name="Annie Gilmore Bryant" userId="f7d795f2-1209-4b52-90c4-738122001f90" providerId="ADAL" clId="{72E5A1B4-9F07-4DD0-8512-E3D7D4AC5AEE}" dt="2022-07-09T07:50:06.595" v="3722" actId="165"/>
          <ac:grpSpMkLst>
            <pc:docMk/>
            <pc:sldMk cId="3072171074" sldId="259"/>
            <ac:grpSpMk id="150" creationId="{9A4E64EB-8705-4550-90D0-3AF36ECA2A36}"/>
          </ac:grpSpMkLst>
        </pc:grpChg>
        <pc:grpChg chg="mod topLvl">
          <ac:chgData name="Annie Gilmore Bryant" userId="f7d795f2-1209-4b52-90c4-738122001f90" providerId="ADAL" clId="{72E5A1B4-9F07-4DD0-8512-E3D7D4AC5AEE}" dt="2022-07-09T08:19:02.725" v="4935" actId="1035"/>
          <ac:grpSpMkLst>
            <pc:docMk/>
            <pc:sldMk cId="3072171074" sldId="259"/>
            <ac:grpSpMk id="151" creationId="{7D49458A-71D2-4E72-B4EE-F6B647D4D766}"/>
          </ac:grpSpMkLst>
        </pc:grpChg>
        <pc:grpChg chg="add del mod">
          <ac:chgData name="Annie Gilmore Bryant" userId="f7d795f2-1209-4b52-90c4-738122001f90" providerId="ADAL" clId="{72E5A1B4-9F07-4DD0-8512-E3D7D4AC5AEE}" dt="2022-07-09T07:51:29.393" v="3741" actId="165"/>
          <ac:grpSpMkLst>
            <pc:docMk/>
            <pc:sldMk cId="3072171074" sldId="259"/>
            <ac:grpSpMk id="167" creationId="{A29E5AD4-C98C-4D8B-A81B-7C159C7A882D}"/>
          </ac:grpSpMkLst>
        </pc:grpChg>
        <pc:grpChg chg="mod topLvl">
          <ac:chgData name="Annie Gilmore Bryant" userId="f7d795f2-1209-4b52-90c4-738122001f90" providerId="ADAL" clId="{72E5A1B4-9F07-4DD0-8512-E3D7D4AC5AEE}" dt="2022-07-09T08:19:02.725" v="4935" actId="1035"/>
          <ac:grpSpMkLst>
            <pc:docMk/>
            <pc:sldMk cId="3072171074" sldId="259"/>
            <ac:grpSpMk id="168" creationId="{A30BDF01-3512-4173-9DB0-91A3A2DB5FC5}"/>
          </ac:grpSpMkLst>
        </pc:grpChg>
        <pc:grpChg chg="add del mod">
          <ac:chgData name="Annie Gilmore Bryant" userId="f7d795f2-1209-4b52-90c4-738122001f90" providerId="ADAL" clId="{72E5A1B4-9F07-4DD0-8512-E3D7D4AC5AEE}" dt="2022-07-09T07:52:32.529" v="3769"/>
          <ac:grpSpMkLst>
            <pc:docMk/>
            <pc:sldMk cId="3072171074" sldId="259"/>
            <ac:grpSpMk id="216" creationId="{8E0D4DC5-C03E-401F-B08B-4268E66CEF37}"/>
          </ac:grpSpMkLst>
        </pc:grpChg>
        <pc:grpChg chg="mod">
          <ac:chgData name="Annie Gilmore Bryant" userId="f7d795f2-1209-4b52-90c4-738122001f90" providerId="ADAL" clId="{72E5A1B4-9F07-4DD0-8512-E3D7D4AC5AEE}" dt="2022-07-09T07:52:29.146" v="3766"/>
          <ac:grpSpMkLst>
            <pc:docMk/>
            <pc:sldMk cId="3072171074" sldId="259"/>
            <ac:grpSpMk id="217" creationId="{8C290069-F3E4-47EF-94C4-A35E505DEDE8}"/>
          </ac:grpSpMkLst>
        </pc:grpChg>
        <pc:grpChg chg="add del mod">
          <ac:chgData name="Annie Gilmore Bryant" userId="f7d795f2-1209-4b52-90c4-738122001f90" providerId="ADAL" clId="{72E5A1B4-9F07-4DD0-8512-E3D7D4AC5AEE}" dt="2022-07-09T07:52:32.529" v="3769"/>
          <ac:grpSpMkLst>
            <pc:docMk/>
            <pc:sldMk cId="3072171074" sldId="259"/>
            <ac:grpSpMk id="233" creationId="{6E181F9C-2F22-40DF-8261-97CACFB8EB2E}"/>
          </ac:grpSpMkLst>
        </pc:grpChg>
        <pc:grpChg chg="add del mod">
          <ac:chgData name="Annie Gilmore Bryant" userId="f7d795f2-1209-4b52-90c4-738122001f90" providerId="ADAL" clId="{72E5A1B4-9F07-4DD0-8512-E3D7D4AC5AEE}" dt="2022-07-09T07:52:32.529" v="3769"/>
          <ac:grpSpMkLst>
            <pc:docMk/>
            <pc:sldMk cId="3072171074" sldId="259"/>
            <ac:grpSpMk id="249" creationId="{696D22C8-5457-4299-8B44-15F0FB48811B}"/>
          </ac:grpSpMkLst>
        </pc:grpChg>
        <pc:grpChg chg="add mod">
          <ac:chgData name="Annie Gilmore Bryant" userId="f7d795f2-1209-4b52-90c4-738122001f90" providerId="ADAL" clId="{72E5A1B4-9F07-4DD0-8512-E3D7D4AC5AEE}" dt="2022-07-09T07:53:03.531" v="3778" actId="164"/>
          <ac:grpSpMkLst>
            <pc:docMk/>
            <pc:sldMk cId="3072171074" sldId="259"/>
            <ac:grpSpMk id="269" creationId="{EBF99260-49B9-4E58-A1F2-E8E0A8D3F119}"/>
          </ac:grpSpMkLst>
        </pc:grpChg>
        <pc:grpChg chg="mod">
          <ac:chgData name="Annie Gilmore Bryant" userId="f7d795f2-1209-4b52-90c4-738122001f90" providerId="ADAL" clId="{72E5A1B4-9F07-4DD0-8512-E3D7D4AC5AEE}" dt="2022-07-09T07:53:02.559" v="3777"/>
          <ac:grpSpMkLst>
            <pc:docMk/>
            <pc:sldMk cId="3072171074" sldId="259"/>
            <ac:grpSpMk id="270" creationId="{87117D13-C50F-45AC-BED0-3560A542CAB2}"/>
          </ac:grpSpMkLst>
        </pc:grpChg>
        <pc:grpChg chg="add mod">
          <ac:chgData name="Annie Gilmore Bryant" userId="f7d795f2-1209-4b52-90c4-738122001f90" providerId="ADAL" clId="{72E5A1B4-9F07-4DD0-8512-E3D7D4AC5AEE}" dt="2022-07-09T07:53:03.531" v="3778" actId="164"/>
          <ac:grpSpMkLst>
            <pc:docMk/>
            <pc:sldMk cId="3072171074" sldId="259"/>
            <ac:grpSpMk id="286" creationId="{E0675AF5-3A58-44AC-A0B4-D011535D9F58}"/>
          </ac:grpSpMkLst>
        </pc:grpChg>
        <pc:grpChg chg="add mod">
          <ac:chgData name="Annie Gilmore Bryant" userId="f7d795f2-1209-4b52-90c4-738122001f90" providerId="ADAL" clId="{72E5A1B4-9F07-4DD0-8512-E3D7D4AC5AEE}" dt="2022-07-09T07:53:03.531" v="3778" actId="164"/>
          <ac:grpSpMkLst>
            <pc:docMk/>
            <pc:sldMk cId="3072171074" sldId="259"/>
            <ac:grpSpMk id="302" creationId="{61B12ACD-A5FF-4BE9-A66F-D248F16DF07E}"/>
          </ac:grpSpMkLst>
        </pc:grpChg>
        <pc:grpChg chg="add del mod">
          <ac:chgData name="Annie Gilmore Bryant" userId="f7d795f2-1209-4b52-90c4-738122001f90" providerId="ADAL" clId="{72E5A1B4-9F07-4DD0-8512-E3D7D4AC5AEE}" dt="2022-07-09T08:17:00.998" v="4850"/>
          <ac:grpSpMkLst>
            <pc:docMk/>
            <pc:sldMk cId="3072171074" sldId="259"/>
            <ac:grpSpMk id="353" creationId="{BE6702ED-F046-4751-835C-DBCB98077CEC}"/>
          </ac:grpSpMkLst>
        </pc:grpChg>
        <pc:grpChg chg="mod">
          <ac:chgData name="Annie Gilmore Bryant" userId="f7d795f2-1209-4b52-90c4-738122001f90" providerId="ADAL" clId="{72E5A1B4-9F07-4DD0-8512-E3D7D4AC5AEE}" dt="2022-07-09T08:17:00.339" v="4849"/>
          <ac:grpSpMkLst>
            <pc:docMk/>
            <pc:sldMk cId="3072171074" sldId="259"/>
            <ac:grpSpMk id="354" creationId="{40D71C85-BBD0-4407-9C37-94414C1945A8}"/>
          </ac:grpSpMkLst>
        </pc:grpChg>
        <pc:grpChg chg="mod">
          <ac:chgData name="Annie Gilmore Bryant" userId="f7d795f2-1209-4b52-90c4-738122001f90" providerId="ADAL" clId="{72E5A1B4-9F07-4DD0-8512-E3D7D4AC5AEE}" dt="2022-07-09T08:17:00.339" v="4849"/>
          <ac:grpSpMkLst>
            <pc:docMk/>
            <pc:sldMk cId="3072171074" sldId="259"/>
            <ac:grpSpMk id="355" creationId="{7120C8B7-7432-4594-BB9E-4013CC5634BE}"/>
          </ac:grpSpMkLst>
        </pc:grpChg>
        <pc:grpChg chg="mod">
          <ac:chgData name="Annie Gilmore Bryant" userId="f7d795f2-1209-4b52-90c4-738122001f90" providerId="ADAL" clId="{72E5A1B4-9F07-4DD0-8512-E3D7D4AC5AEE}" dt="2022-07-09T08:17:00.339" v="4849"/>
          <ac:grpSpMkLst>
            <pc:docMk/>
            <pc:sldMk cId="3072171074" sldId="259"/>
            <ac:grpSpMk id="369" creationId="{8064F29A-8DF9-4F15-B30C-21F2C23A815F}"/>
          </ac:grpSpMkLst>
        </pc:grpChg>
        <pc:grpChg chg="mod">
          <ac:chgData name="Annie Gilmore Bryant" userId="f7d795f2-1209-4b52-90c4-738122001f90" providerId="ADAL" clId="{72E5A1B4-9F07-4DD0-8512-E3D7D4AC5AEE}" dt="2022-07-09T08:17:00.339" v="4849"/>
          <ac:grpSpMkLst>
            <pc:docMk/>
            <pc:sldMk cId="3072171074" sldId="259"/>
            <ac:grpSpMk id="392" creationId="{C3C2867F-E18D-4D31-A184-35E98A27EE8D}"/>
          </ac:grpSpMkLst>
        </pc:grpChg>
        <pc:grpChg chg="add mod">
          <ac:chgData name="Annie Gilmore Bryant" userId="f7d795f2-1209-4b52-90c4-738122001f90" providerId="ADAL" clId="{72E5A1B4-9F07-4DD0-8512-E3D7D4AC5AEE}" dt="2022-07-09T08:19:02.725" v="4935" actId="1035"/>
          <ac:grpSpMkLst>
            <pc:docMk/>
            <pc:sldMk cId="3072171074" sldId="259"/>
            <ac:grpSpMk id="408" creationId="{37BF5438-5290-46B0-88FE-B62CBCA8A5D0}"/>
          </ac:grpSpMkLst>
        </pc:grpChg>
        <pc:grpChg chg="mod">
          <ac:chgData name="Annie Gilmore Bryant" userId="f7d795f2-1209-4b52-90c4-738122001f90" providerId="ADAL" clId="{72E5A1B4-9F07-4DD0-8512-E3D7D4AC5AEE}" dt="2022-07-09T08:17:05.334" v="4851"/>
          <ac:grpSpMkLst>
            <pc:docMk/>
            <pc:sldMk cId="3072171074" sldId="259"/>
            <ac:grpSpMk id="409" creationId="{C0ACBEB7-A561-4F0A-A4BC-D12CFB57750F}"/>
          </ac:grpSpMkLst>
        </pc:grpChg>
        <pc:graphicFrameChg chg="add del mod">
          <ac:chgData name="Annie Gilmore Bryant" userId="f7d795f2-1209-4b52-90c4-738122001f90" providerId="ADAL" clId="{72E5A1B4-9F07-4DD0-8512-E3D7D4AC5AEE}" dt="2022-07-09T07:47:32.254" v="3668" actId="478"/>
          <ac:graphicFrameMkLst>
            <pc:docMk/>
            <pc:sldMk cId="3072171074" sldId="259"/>
            <ac:graphicFrameMk id="15" creationId="{1CD2487E-F2EC-4B91-B5B1-A0D9F587BECE}"/>
          </ac:graphicFrameMkLst>
        </pc:graphicFrameChg>
        <pc:graphicFrameChg chg="add del mod">
          <ac:chgData name="Annie Gilmore Bryant" userId="f7d795f2-1209-4b52-90c4-738122001f90" providerId="ADAL" clId="{72E5A1B4-9F07-4DD0-8512-E3D7D4AC5AEE}" dt="2022-07-09T07:47:26.812" v="3667"/>
          <ac:graphicFrameMkLst>
            <pc:docMk/>
            <pc:sldMk cId="3072171074" sldId="259"/>
            <ac:graphicFrameMk id="16" creationId="{FA016A83-9E25-4063-B809-03507BCF689F}"/>
          </ac:graphicFrameMkLst>
        </pc:graphicFrameChg>
        <pc:graphicFrameChg chg="add del mod modGraphic">
          <ac:chgData name="Annie Gilmore Bryant" userId="f7d795f2-1209-4b52-90c4-738122001f90" providerId="ADAL" clId="{72E5A1B4-9F07-4DD0-8512-E3D7D4AC5AEE}" dt="2022-07-09T08:00:44.898" v="4284" actId="478"/>
          <ac:graphicFrameMkLst>
            <pc:docMk/>
            <pc:sldMk cId="3072171074" sldId="259"/>
            <ac:graphicFrameMk id="22" creationId="{8B9A1625-0C4D-4ABE-B78C-514232A1CFF1}"/>
          </ac:graphicFrameMkLst>
        </pc:graphicFrameChg>
        <pc:graphicFrameChg chg="add mod modGraphic">
          <ac:chgData name="Annie Gilmore Bryant" userId="f7d795f2-1209-4b52-90c4-738122001f90" providerId="ADAL" clId="{72E5A1B4-9F07-4DD0-8512-E3D7D4AC5AEE}" dt="2022-07-09T08:19:02.725" v="4935" actId="1035"/>
          <ac:graphicFrameMkLst>
            <pc:docMk/>
            <pc:sldMk cId="3072171074" sldId="259"/>
            <ac:graphicFrameMk id="92" creationId="{8D480279-C71B-4E28-858F-33F75D2085E2}"/>
          </ac:graphicFrameMkLst>
        </pc:graphicFrameChg>
        <pc:graphicFrameChg chg="add del mod modGraphic">
          <ac:chgData name="Annie Gilmore Bryant" userId="f7d795f2-1209-4b52-90c4-738122001f90" providerId="ADAL" clId="{72E5A1B4-9F07-4DD0-8512-E3D7D4AC5AEE}" dt="2022-07-09T07:23:45.371" v="2861" actId="478"/>
          <ac:graphicFrameMkLst>
            <pc:docMk/>
            <pc:sldMk cId="3072171074" sldId="259"/>
            <ac:graphicFrameMk id="104" creationId="{9FEA9446-DBB4-4E55-A1A8-904B4DEE2EAB}"/>
          </ac:graphicFrameMkLst>
        </pc:graphicFrameChg>
        <pc:graphicFrameChg chg="add del mod modGraphic">
          <ac:chgData name="Annie Gilmore Bryant" userId="f7d795f2-1209-4b52-90c4-738122001f90" providerId="ADAL" clId="{72E5A1B4-9F07-4DD0-8512-E3D7D4AC5AEE}" dt="2022-07-09T07:23:48.243" v="2862" actId="478"/>
          <ac:graphicFrameMkLst>
            <pc:docMk/>
            <pc:sldMk cId="3072171074" sldId="259"/>
            <ac:graphicFrameMk id="115" creationId="{AB3454FB-1AF2-4EF2-ABE1-3ABDCD089EC8}"/>
          </ac:graphicFrameMkLst>
        </pc:graphicFrameChg>
        <pc:graphicFrameChg chg="add del mod modGraphic">
          <ac:chgData name="Annie Gilmore Bryant" userId="f7d795f2-1209-4b52-90c4-738122001f90" providerId="ADAL" clId="{72E5A1B4-9F07-4DD0-8512-E3D7D4AC5AEE}" dt="2022-07-09T07:59:10.557" v="4267" actId="478"/>
          <ac:graphicFrameMkLst>
            <pc:docMk/>
            <pc:sldMk cId="3072171074" sldId="259"/>
            <ac:graphicFrameMk id="118" creationId="{E265C234-60D5-445A-9C6F-D4B3DF2EB22B}"/>
          </ac:graphicFrameMkLst>
        </pc:graphicFrameChg>
        <pc:graphicFrameChg chg="add mod">
          <ac:chgData name="Annie Gilmore Bryant" userId="f7d795f2-1209-4b52-90c4-738122001f90" providerId="ADAL" clId="{72E5A1B4-9F07-4DD0-8512-E3D7D4AC5AEE}" dt="2022-07-09T07:46:30.132" v="3610" actId="571"/>
          <ac:graphicFrameMkLst>
            <pc:docMk/>
            <pc:sldMk cId="3072171074" sldId="259"/>
            <ac:graphicFrameMk id="197" creationId="{9C53CAFB-F792-4AE8-9C5C-736AE7EF64ED}"/>
          </ac:graphicFrameMkLst>
        </pc:graphicFrameChg>
        <pc:graphicFrameChg chg="add mod">
          <ac:chgData name="Annie Gilmore Bryant" userId="f7d795f2-1209-4b52-90c4-738122001f90" providerId="ADAL" clId="{72E5A1B4-9F07-4DD0-8512-E3D7D4AC5AEE}" dt="2022-07-09T08:19:02.725" v="4935" actId="1035"/>
          <ac:graphicFrameMkLst>
            <pc:docMk/>
            <pc:sldMk cId="3072171074" sldId="259"/>
            <ac:graphicFrameMk id="208" creationId="{AE756117-8001-438C-A261-A2FD076EC668}"/>
          </ac:graphicFrameMkLst>
        </pc:graphicFrameChg>
        <pc:graphicFrameChg chg="add mod ord modGraphic">
          <ac:chgData name="Annie Gilmore Bryant" userId="f7d795f2-1209-4b52-90c4-738122001f90" providerId="ADAL" clId="{72E5A1B4-9F07-4DD0-8512-E3D7D4AC5AEE}" dt="2022-07-09T08:57:29.148" v="5616" actId="1037"/>
          <ac:graphicFrameMkLst>
            <pc:docMk/>
            <pc:sldMk cId="3072171074" sldId="259"/>
            <ac:graphicFrameMk id="325" creationId="{E52F1A40-7014-4510-9566-8A00E3D5E61C}"/>
          </ac:graphicFrameMkLst>
        </pc:graphicFrameChg>
        <pc:graphicFrameChg chg="add mod modGraphic">
          <ac:chgData name="Annie Gilmore Bryant" userId="f7d795f2-1209-4b52-90c4-738122001f90" providerId="ADAL" clId="{72E5A1B4-9F07-4DD0-8512-E3D7D4AC5AEE}" dt="2022-07-09T08:57:29.148" v="5616" actId="1037"/>
          <ac:graphicFrameMkLst>
            <pc:docMk/>
            <pc:sldMk cId="3072171074" sldId="259"/>
            <ac:graphicFrameMk id="328" creationId="{58934A7F-1F70-4492-A2DC-804B702D23FD}"/>
          </ac:graphicFrameMkLst>
        </pc:graphicFrameChg>
        <pc:graphicFrameChg chg="add mod">
          <ac:chgData name="Annie Gilmore Bryant" userId="f7d795f2-1209-4b52-90c4-738122001f90" providerId="ADAL" clId="{72E5A1B4-9F07-4DD0-8512-E3D7D4AC5AEE}" dt="2022-07-09T08:14:43.578" v="4592" actId="571"/>
          <ac:graphicFrameMkLst>
            <pc:docMk/>
            <pc:sldMk cId="3072171074" sldId="259"/>
            <ac:graphicFrameMk id="346" creationId="{1F2036F9-9EEF-47BB-863E-1519AE4ED940}"/>
          </ac:graphicFrameMkLst>
        </pc:graphicFrameChg>
        <pc:graphicFrameChg chg="add mod">
          <ac:chgData name="Annie Gilmore Bryant" userId="f7d795f2-1209-4b52-90c4-738122001f90" providerId="ADAL" clId="{72E5A1B4-9F07-4DD0-8512-E3D7D4AC5AEE}" dt="2022-07-09T08:19:51.227" v="4946" actId="571"/>
          <ac:graphicFrameMkLst>
            <pc:docMk/>
            <pc:sldMk cId="3072171074" sldId="259"/>
            <ac:graphicFrameMk id="431" creationId="{720F1CEF-74A1-4D7C-B0C6-B4DA912C207A}"/>
          </ac:graphicFrameMkLst>
        </pc:graphicFrameChg>
        <pc:picChg chg="add del mod">
          <ac:chgData name="Annie Gilmore Bryant" userId="f7d795f2-1209-4b52-90c4-738122001f90" providerId="ADAL" clId="{72E5A1B4-9F07-4DD0-8512-E3D7D4AC5AEE}" dt="2022-07-06T11:36:30.225" v="265"/>
          <ac:picMkLst>
            <pc:docMk/>
            <pc:sldMk cId="3072171074" sldId="259"/>
            <ac:picMk id="4" creationId="{C7D9AB7B-0502-4CAF-B4F8-3A886F2AA619}"/>
          </ac:picMkLst>
        </pc:picChg>
        <pc:picChg chg="add del mod">
          <ac:chgData name="Annie Gilmore Bryant" userId="f7d795f2-1209-4b52-90c4-738122001f90" providerId="ADAL" clId="{72E5A1B4-9F07-4DD0-8512-E3D7D4AC5AEE}" dt="2022-07-06T11:36:30.225" v="265"/>
          <ac:picMkLst>
            <pc:docMk/>
            <pc:sldMk cId="3072171074" sldId="259"/>
            <ac:picMk id="5" creationId="{72285A4D-A89C-4596-9008-2FE76417B367}"/>
          </ac:picMkLst>
        </pc:picChg>
        <pc:picChg chg="add del mod">
          <ac:chgData name="Annie Gilmore Bryant" userId="f7d795f2-1209-4b52-90c4-738122001f90" providerId="ADAL" clId="{72E5A1B4-9F07-4DD0-8512-E3D7D4AC5AEE}" dt="2022-07-06T11:36:30.225" v="265"/>
          <ac:picMkLst>
            <pc:docMk/>
            <pc:sldMk cId="3072171074" sldId="259"/>
            <ac:picMk id="6" creationId="{7311F49E-AB5F-4E14-9729-31ABBCD4B225}"/>
          </ac:picMkLst>
        </pc:picChg>
        <pc:picChg chg="add del mod">
          <ac:chgData name="Annie Gilmore Bryant" userId="f7d795f2-1209-4b52-90c4-738122001f90" providerId="ADAL" clId="{72E5A1B4-9F07-4DD0-8512-E3D7D4AC5AEE}" dt="2022-07-06T11:36:30.225" v="265"/>
          <ac:picMkLst>
            <pc:docMk/>
            <pc:sldMk cId="3072171074" sldId="259"/>
            <ac:picMk id="7" creationId="{D2D91001-B150-423B-9676-1EB014F4A4A7}"/>
          </ac:picMkLst>
        </pc:picChg>
        <pc:picChg chg="add del mod">
          <ac:chgData name="Annie Gilmore Bryant" userId="f7d795f2-1209-4b52-90c4-738122001f90" providerId="ADAL" clId="{72E5A1B4-9F07-4DD0-8512-E3D7D4AC5AEE}" dt="2022-07-06T11:36:30.225" v="265"/>
          <ac:picMkLst>
            <pc:docMk/>
            <pc:sldMk cId="3072171074" sldId="259"/>
            <ac:picMk id="9" creationId="{BA34D387-3618-4CB6-8CCF-66523763DD4B}"/>
          </ac:picMkLst>
        </pc:picChg>
        <pc:picChg chg="add del mod">
          <ac:chgData name="Annie Gilmore Bryant" userId="f7d795f2-1209-4b52-90c4-738122001f90" providerId="ADAL" clId="{72E5A1B4-9F07-4DD0-8512-E3D7D4AC5AEE}" dt="2022-07-06T11:36:30.225" v="265"/>
          <ac:picMkLst>
            <pc:docMk/>
            <pc:sldMk cId="3072171074" sldId="259"/>
            <ac:picMk id="13" creationId="{14355D55-C41F-41FB-877D-3723F5C58360}"/>
          </ac:picMkLst>
        </pc:picChg>
        <pc:picChg chg="mod">
          <ac:chgData name="Annie Gilmore Bryant" userId="f7d795f2-1209-4b52-90c4-738122001f90" providerId="ADAL" clId="{72E5A1B4-9F07-4DD0-8512-E3D7D4AC5AEE}" dt="2022-07-06T11:36:29.012" v="264"/>
          <ac:picMkLst>
            <pc:docMk/>
            <pc:sldMk cId="3072171074" sldId="259"/>
            <ac:picMk id="19" creationId="{AAC17044-8AC0-4952-8281-F7DAECCCC35F}"/>
          </ac:picMkLst>
        </pc:picChg>
        <pc:picChg chg="mod">
          <ac:chgData name="Annie Gilmore Bryant" userId="f7d795f2-1209-4b52-90c4-738122001f90" providerId="ADAL" clId="{72E5A1B4-9F07-4DD0-8512-E3D7D4AC5AEE}" dt="2022-07-06T11:36:29.012" v="264"/>
          <ac:picMkLst>
            <pc:docMk/>
            <pc:sldMk cId="3072171074" sldId="259"/>
            <ac:picMk id="20" creationId="{942BAEED-EC07-4792-997C-E9978A6AD58F}"/>
          </ac:picMkLst>
        </pc:picChg>
        <pc:picChg chg="add del mod">
          <ac:chgData name="Annie Gilmore Bryant" userId="f7d795f2-1209-4b52-90c4-738122001f90" providerId="ADAL" clId="{72E5A1B4-9F07-4DD0-8512-E3D7D4AC5AEE}" dt="2022-07-06T11:36:30.225" v="265"/>
          <ac:picMkLst>
            <pc:docMk/>
            <pc:sldMk cId="3072171074" sldId="259"/>
            <ac:picMk id="42" creationId="{2B7CDB8B-EF50-43A1-BE55-74B0C9D75CA6}"/>
          </ac:picMkLst>
        </pc:picChg>
        <pc:picChg chg="add del mod topLvl">
          <ac:chgData name="Annie Gilmore Bryant" userId="f7d795f2-1209-4b52-90c4-738122001f90" providerId="ADAL" clId="{72E5A1B4-9F07-4DD0-8512-E3D7D4AC5AEE}" dt="2022-07-09T06:51:25.440" v="2069" actId="478"/>
          <ac:picMkLst>
            <pc:docMk/>
            <pc:sldMk cId="3072171074" sldId="259"/>
            <ac:picMk id="47" creationId="{D2F6EACF-1978-4B39-AECA-36D5CBDF833D}"/>
          </ac:picMkLst>
        </pc:picChg>
        <pc:picChg chg="add del mod topLvl">
          <ac:chgData name="Annie Gilmore Bryant" userId="f7d795f2-1209-4b52-90c4-738122001f90" providerId="ADAL" clId="{72E5A1B4-9F07-4DD0-8512-E3D7D4AC5AEE}" dt="2022-07-09T06:51:25.440" v="2069" actId="478"/>
          <ac:picMkLst>
            <pc:docMk/>
            <pc:sldMk cId="3072171074" sldId="259"/>
            <ac:picMk id="48" creationId="{B20426F5-7584-4866-AE22-E5769EA5D4EB}"/>
          </ac:picMkLst>
        </pc:picChg>
        <pc:picChg chg="add del mod topLvl">
          <ac:chgData name="Annie Gilmore Bryant" userId="f7d795f2-1209-4b52-90c4-738122001f90" providerId="ADAL" clId="{72E5A1B4-9F07-4DD0-8512-E3D7D4AC5AEE}" dt="2022-07-09T06:51:25.440" v="2069" actId="478"/>
          <ac:picMkLst>
            <pc:docMk/>
            <pc:sldMk cId="3072171074" sldId="259"/>
            <ac:picMk id="49" creationId="{C89D9E98-17A4-4CBD-91EA-08C2BF8FC404}"/>
          </ac:picMkLst>
        </pc:picChg>
        <pc:picChg chg="add del mod topLvl">
          <ac:chgData name="Annie Gilmore Bryant" userId="f7d795f2-1209-4b52-90c4-738122001f90" providerId="ADAL" clId="{72E5A1B4-9F07-4DD0-8512-E3D7D4AC5AEE}" dt="2022-07-09T06:51:25.440" v="2069" actId="478"/>
          <ac:picMkLst>
            <pc:docMk/>
            <pc:sldMk cId="3072171074" sldId="259"/>
            <ac:picMk id="50" creationId="{9F319A0A-E516-40E0-AAB5-05A141D2C411}"/>
          </ac:picMkLst>
        </pc:picChg>
        <pc:picChg chg="add del mod topLvl">
          <ac:chgData name="Annie Gilmore Bryant" userId="f7d795f2-1209-4b52-90c4-738122001f90" providerId="ADAL" clId="{72E5A1B4-9F07-4DD0-8512-E3D7D4AC5AEE}" dt="2022-07-09T06:51:25.440" v="2069" actId="478"/>
          <ac:picMkLst>
            <pc:docMk/>
            <pc:sldMk cId="3072171074" sldId="259"/>
            <ac:picMk id="52" creationId="{B6349589-59E2-451B-9A24-F5CDA62985C0}"/>
          </ac:picMkLst>
        </pc:picChg>
        <pc:picChg chg="add del mod topLvl">
          <ac:chgData name="Annie Gilmore Bryant" userId="f7d795f2-1209-4b52-90c4-738122001f90" providerId="ADAL" clId="{72E5A1B4-9F07-4DD0-8512-E3D7D4AC5AEE}" dt="2022-07-09T06:51:25.440" v="2069" actId="478"/>
          <ac:picMkLst>
            <pc:docMk/>
            <pc:sldMk cId="3072171074" sldId="259"/>
            <ac:picMk id="56" creationId="{D0ACBEF6-881D-4982-B6F4-DFC182B8B75B}"/>
          </ac:picMkLst>
        </pc:picChg>
        <pc:picChg chg="mod">
          <ac:chgData name="Annie Gilmore Bryant" userId="f7d795f2-1209-4b52-90c4-738122001f90" providerId="ADAL" clId="{72E5A1B4-9F07-4DD0-8512-E3D7D4AC5AEE}" dt="2022-07-07T00:08:59.003" v="456" actId="165"/>
          <ac:picMkLst>
            <pc:docMk/>
            <pc:sldMk cId="3072171074" sldId="259"/>
            <ac:picMk id="62" creationId="{E887DE80-CA57-4530-9EE1-7BA5B3DD9EFE}"/>
          </ac:picMkLst>
        </pc:picChg>
        <pc:picChg chg="mod">
          <ac:chgData name="Annie Gilmore Bryant" userId="f7d795f2-1209-4b52-90c4-738122001f90" providerId="ADAL" clId="{72E5A1B4-9F07-4DD0-8512-E3D7D4AC5AEE}" dt="2022-07-07T00:08:59.003" v="456" actId="165"/>
          <ac:picMkLst>
            <pc:docMk/>
            <pc:sldMk cId="3072171074" sldId="259"/>
            <ac:picMk id="63" creationId="{5D474C11-2706-45E9-87CE-94DF3145104F}"/>
          </ac:picMkLst>
        </pc:picChg>
        <pc:picChg chg="add del mod topLvl">
          <ac:chgData name="Annie Gilmore Bryant" userId="f7d795f2-1209-4b52-90c4-738122001f90" providerId="ADAL" clId="{72E5A1B4-9F07-4DD0-8512-E3D7D4AC5AEE}" dt="2022-07-09T06:51:25.440" v="2069" actId="478"/>
          <ac:picMkLst>
            <pc:docMk/>
            <pc:sldMk cId="3072171074" sldId="259"/>
            <ac:picMk id="85" creationId="{0F39C889-BC77-4AD0-9B48-C6F014924F95}"/>
          </ac:picMkLst>
        </pc:picChg>
        <pc:cxnChg chg="add del mod">
          <ac:chgData name="Annie Gilmore Bryant" userId="f7d795f2-1209-4b52-90c4-738122001f90" providerId="ADAL" clId="{72E5A1B4-9F07-4DD0-8512-E3D7D4AC5AEE}" dt="2022-07-06T11:36:30.225" v="265"/>
          <ac:cxnSpMkLst>
            <pc:docMk/>
            <pc:sldMk cId="3072171074" sldId="259"/>
            <ac:cxnSpMk id="8" creationId="{E58A3186-4902-4341-9583-6368B527B12C}"/>
          </ac:cxnSpMkLst>
        </pc:cxnChg>
        <pc:cxnChg chg="add del mod">
          <ac:chgData name="Annie Gilmore Bryant" userId="f7d795f2-1209-4b52-90c4-738122001f90" providerId="ADAL" clId="{72E5A1B4-9F07-4DD0-8512-E3D7D4AC5AEE}" dt="2022-07-06T11:36:30.225" v="265"/>
          <ac:cxnSpMkLst>
            <pc:docMk/>
            <pc:sldMk cId="3072171074" sldId="259"/>
            <ac:cxnSpMk id="10" creationId="{0BBB5DAB-81F2-42BD-8A7A-157930B46F74}"/>
          </ac:cxnSpMkLst>
        </pc:cxnChg>
        <pc:cxnChg chg="add del mod">
          <ac:chgData name="Annie Gilmore Bryant" userId="f7d795f2-1209-4b52-90c4-738122001f90" providerId="ADAL" clId="{72E5A1B4-9F07-4DD0-8512-E3D7D4AC5AEE}" dt="2022-07-06T11:36:30.225" v="265"/>
          <ac:cxnSpMkLst>
            <pc:docMk/>
            <pc:sldMk cId="3072171074" sldId="259"/>
            <ac:cxnSpMk id="11" creationId="{A2CC0480-EDFD-458E-A7E9-098CEE6B0966}"/>
          </ac:cxnSpMkLst>
        </pc:cxnChg>
        <pc:cxnChg chg="add del mod">
          <ac:chgData name="Annie Gilmore Bryant" userId="f7d795f2-1209-4b52-90c4-738122001f90" providerId="ADAL" clId="{72E5A1B4-9F07-4DD0-8512-E3D7D4AC5AEE}" dt="2022-07-06T11:36:30.225" v="265"/>
          <ac:cxnSpMkLst>
            <pc:docMk/>
            <pc:sldMk cId="3072171074" sldId="259"/>
            <ac:cxnSpMk id="12" creationId="{C5716510-E753-4C27-BBD9-A18340BC884E}"/>
          </ac:cxnSpMkLst>
        </pc:cxnChg>
        <pc:cxnChg chg="add del mod">
          <ac:chgData name="Annie Gilmore Bryant" userId="f7d795f2-1209-4b52-90c4-738122001f90" providerId="ADAL" clId="{72E5A1B4-9F07-4DD0-8512-E3D7D4AC5AEE}" dt="2022-07-06T11:36:30.225" v="265"/>
          <ac:cxnSpMkLst>
            <pc:docMk/>
            <pc:sldMk cId="3072171074" sldId="259"/>
            <ac:cxnSpMk id="14" creationId="{34E75B84-1A05-477C-9797-3C60F7A8149A}"/>
          </ac:cxnSpMkLst>
        </pc:cxnChg>
        <pc:cxnChg chg="mod">
          <ac:chgData name="Annie Gilmore Bryant" userId="f7d795f2-1209-4b52-90c4-738122001f90" providerId="ADAL" clId="{72E5A1B4-9F07-4DD0-8512-E3D7D4AC5AEE}" dt="2022-07-06T11:36:29.012" v="264"/>
          <ac:cxnSpMkLst>
            <pc:docMk/>
            <pc:sldMk cId="3072171074" sldId="259"/>
            <ac:cxnSpMk id="35" creationId="{A30175D5-AE55-4433-87B5-FEBAD9A5771B}"/>
          </ac:cxnSpMkLst>
        </pc:cxnChg>
        <pc:cxnChg chg="mod">
          <ac:chgData name="Annie Gilmore Bryant" userId="f7d795f2-1209-4b52-90c4-738122001f90" providerId="ADAL" clId="{72E5A1B4-9F07-4DD0-8512-E3D7D4AC5AEE}" dt="2022-07-06T11:36:29.012" v="264"/>
          <ac:cxnSpMkLst>
            <pc:docMk/>
            <pc:sldMk cId="3072171074" sldId="259"/>
            <ac:cxnSpMk id="36" creationId="{4A78E348-0412-485F-91BD-2A87F0DAD83F}"/>
          </ac:cxnSpMkLst>
        </pc:cxnChg>
        <pc:cxnChg chg="mod">
          <ac:chgData name="Annie Gilmore Bryant" userId="f7d795f2-1209-4b52-90c4-738122001f90" providerId="ADAL" clId="{72E5A1B4-9F07-4DD0-8512-E3D7D4AC5AEE}" dt="2022-07-06T11:36:29.012" v="264"/>
          <ac:cxnSpMkLst>
            <pc:docMk/>
            <pc:sldMk cId="3072171074" sldId="259"/>
            <ac:cxnSpMk id="37" creationId="{93BE2145-915D-466D-98DB-5033DB21321A}"/>
          </ac:cxnSpMkLst>
        </pc:cxnChg>
        <pc:cxnChg chg="add del mod">
          <ac:chgData name="Annie Gilmore Bryant" userId="f7d795f2-1209-4b52-90c4-738122001f90" providerId="ADAL" clId="{72E5A1B4-9F07-4DD0-8512-E3D7D4AC5AEE}" dt="2022-07-06T11:36:30.225" v="265"/>
          <ac:cxnSpMkLst>
            <pc:docMk/>
            <pc:sldMk cId="3072171074" sldId="259"/>
            <ac:cxnSpMk id="38" creationId="{DC2B6F3B-D899-4C93-84BA-8EC9B78399B1}"/>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1" creationId="{0C5AD7CC-B023-4450-ACE8-32073240CA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3" creationId="{41C2D2FE-AA47-470D-AFC6-884D630702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4" creationId="{DAE8BE38-05FA-48CD-A824-40A8ECAF6355}"/>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5" creationId="{9E4C4B5F-7B27-43C7-8D09-62299B4A4DED}"/>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7" creationId="{E5676565-4A02-4095-B21A-A46045D52F62}"/>
          </ac:cxnSpMkLst>
        </pc:cxnChg>
        <pc:cxnChg chg="mod">
          <ac:chgData name="Annie Gilmore Bryant" userId="f7d795f2-1209-4b52-90c4-738122001f90" providerId="ADAL" clId="{72E5A1B4-9F07-4DD0-8512-E3D7D4AC5AEE}" dt="2022-07-07T00:08:59.003" v="456" actId="165"/>
          <ac:cxnSpMkLst>
            <pc:docMk/>
            <pc:sldMk cId="3072171074" sldId="259"/>
            <ac:cxnSpMk id="78" creationId="{E737EEF4-7487-4AF9-99DA-468CF9516562}"/>
          </ac:cxnSpMkLst>
        </pc:cxnChg>
        <pc:cxnChg chg="mod">
          <ac:chgData name="Annie Gilmore Bryant" userId="f7d795f2-1209-4b52-90c4-738122001f90" providerId="ADAL" clId="{72E5A1B4-9F07-4DD0-8512-E3D7D4AC5AEE}" dt="2022-07-07T00:08:59.003" v="456" actId="165"/>
          <ac:cxnSpMkLst>
            <pc:docMk/>
            <pc:sldMk cId="3072171074" sldId="259"/>
            <ac:cxnSpMk id="79" creationId="{0E27221F-9304-44E1-9512-2B5E93669088}"/>
          </ac:cxnSpMkLst>
        </pc:cxnChg>
        <pc:cxnChg chg="mod">
          <ac:chgData name="Annie Gilmore Bryant" userId="f7d795f2-1209-4b52-90c4-738122001f90" providerId="ADAL" clId="{72E5A1B4-9F07-4DD0-8512-E3D7D4AC5AEE}" dt="2022-07-07T00:08:59.003" v="456" actId="165"/>
          <ac:cxnSpMkLst>
            <pc:docMk/>
            <pc:sldMk cId="3072171074" sldId="259"/>
            <ac:cxnSpMk id="80" creationId="{F0675513-5568-4C66-B2EC-29B9B2D046B8}"/>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81" creationId="{78196188-24FC-44B2-B208-DEF66790C40C}"/>
          </ac:cxnSpMkLst>
        </pc:cxnChg>
        <pc:cxnChg chg="add del mod">
          <ac:chgData name="Annie Gilmore Bryant" userId="f7d795f2-1209-4b52-90c4-738122001f90" providerId="ADAL" clId="{72E5A1B4-9F07-4DD0-8512-E3D7D4AC5AEE}" dt="2022-07-09T07:23:48.243" v="2862" actId="478"/>
          <ac:cxnSpMkLst>
            <pc:docMk/>
            <pc:sldMk cId="3072171074" sldId="259"/>
            <ac:cxnSpMk id="93" creationId="{3263616E-82CF-4FDB-9125-229577932A76}"/>
          </ac:cxnSpMkLst>
        </pc:cxnChg>
        <pc:cxnChg chg="add del mod">
          <ac:chgData name="Annie Gilmore Bryant" userId="f7d795f2-1209-4b52-90c4-738122001f90" providerId="ADAL" clId="{72E5A1B4-9F07-4DD0-8512-E3D7D4AC5AEE}" dt="2022-07-09T07:23:48.243" v="2862" actId="478"/>
          <ac:cxnSpMkLst>
            <pc:docMk/>
            <pc:sldMk cId="3072171074" sldId="259"/>
            <ac:cxnSpMk id="94" creationId="{C27BCF21-C829-4B38-8B74-E055967A646D}"/>
          </ac:cxnSpMkLst>
        </pc:cxnChg>
        <pc:cxnChg chg="add del mod">
          <ac:chgData name="Annie Gilmore Bryant" userId="f7d795f2-1209-4b52-90c4-738122001f90" providerId="ADAL" clId="{72E5A1B4-9F07-4DD0-8512-E3D7D4AC5AEE}" dt="2022-07-09T07:23:48.243" v="2862" actId="478"/>
          <ac:cxnSpMkLst>
            <pc:docMk/>
            <pc:sldMk cId="3072171074" sldId="259"/>
            <ac:cxnSpMk id="99" creationId="{B42D1E6D-B3E5-4389-B9DB-9A5E5C54A687}"/>
          </ac:cxnSpMkLst>
        </pc:cxnChg>
        <pc:cxnChg chg="add del mod">
          <ac:chgData name="Annie Gilmore Bryant" userId="f7d795f2-1209-4b52-90c4-738122001f90" providerId="ADAL" clId="{72E5A1B4-9F07-4DD0-8512-E3D7D4AC5AEE}" dt="2022-07-09T07:23:48.243" v="2862" actId="478"/>
          <ac:cxnSpMkLst>
            <pc:docMk/>
            <pc:sldMk cId="3072171074" sldId="259"/>
            <ac:cxnSpMk id="100" creationId="{84605341-EF65-44D3-983D-410CC52DACFF}"/>
          </ac:cxnSpMkLst>
        </pc:cxnChg>
        <pc:cxnChg chg="add del mod">
          <ac:chgData name="Annie Gilmore Bryant" userId="f7d795f2-1209-4b52-90c4-738122001f90" providerId="ADAL" clId="{72E5A1B4-9F07-4DD0-8512-E3D7D4AC5AEE}" dt="2022-07-09T07:23:45.371" v="2861" actId="478"/>
          <ac:cxnSpMkLst>
            <pc:docMk/>
            <pc:sldMk cId="3072171074" sldId="259"/>
            <ac:cxnSpMk id="107" creationId="{7A2E42C6-7904-4142-AADD-55EC763E95E8}"/>
          </ac:cxnSpMkLst>
        </pc:cxnChg>
        <pc:cxnChg chg="add del mod">
          <ac:chgData name="Annie Gilmore Bryant" userId="f7d795f2-1209-4b52-90c4-738122001f90" providerId="ADAL" clId="{72E5A1B4-9F07-4DD0-8512-E3D7D4AC5AEE}" dt="2022-07-09T07:23:45.371" v="2861" actId="478"/>
          <ac:cxnSpMkLst>
            <pc:docMk/>
            <pc:sldMk cId="3072171074" sldId="259"/>
            <ac:cxnSpMk id="109" creationId="{8FB60C03-8566-4F29-98ED-F0B55AA1CEA8}"/>
          </ac:cxnSpMkLst>
        </pc:cxnChg>
        <pc:cxnChg chg="add del mod">
          <ac:chgData name="Annie Gilmore Bryant" userId="f7d795f2-1209-4b52-90c4-738122001f90" providerId="ADAL" clId="{72E5A1B4-9F07-4DD0-8512-E3D7D4AC5AEE}" dt="2022-07-09T08:15:14.579" v="4641" actId="478"/>
          <ac:cxnSpMkLst>
            <pc:docMk/>
            <pc:sldMk cId="3072171074" sldId="259"/>
            <ac:cxnSpMk id="120" creationId="{9A4DE70D-1EFE-48B4-B978-9A3CAF79C30B}"/>
          </ac:cxnSpMkLst>
        </pc:cxnChg>
        <pc:cxnChg chg="add del mod">
          <ac:chgData name="Annie Gilmore Bryant" userId="f7d795f2-1209-4b52-90c4-738122001f90" providerId="ADAL" clId="{72E5A1B4-9F07-4DD0-8512-E3D7D4AC5AEE}" dt="2022-07-09T08:15:14.579" v="4641" actId="478"/>
          <ac:cxnSpMkLst>
            <pc:docMk/>
            <pc:sldMk cId="3072171074" sldId="259"/>
            <ac:cxnSpMk id="121" creationId="{12C47A65-A525-448D-A676-643199CAFD0A}"/>
          </ac:cxnSpMkLst>
        </pc:cxnChg>
        <pc:cxnChg chg="add mod">
          <ac:chgData name="Annie Gilmore Bryant" userId="f7d795f2-1209-4b52-90c4-738122001f90" providerId="ADAL" clId="{72E5A1B4-9F07-4DD0-8512-E3D7D4AC5AEE}" dt="2022-07-09T08:19:02.725" v="4935" actId="1035"/>
          <ac:cxnSpMkLst>
            <pc:docMk/>
            <pc:sldMk cId="3072171074" sldId="259"/>
            <ac:cxnSpMk id="125" creationId="{88E8FA20-8413-43D1-BDD0-CE81094ACBFA}"/>
          </ac:cxnSpMkLst>
        </pc:cxnChg>
        <pc:cxnChg chg="add mod">
          <ac:chgData name="Annie Gilmore Bryant" userId="f7d795f2-1209-4b52-90c4-738122001f90" providerId="ADAL" clId="{72E5A1B4-9F07-4DD0-8512-E3D7D4AC5AEE}" dt="2022-07-09T08:19:02.725" v="4935" actId="1035"/>
          <ac:cxnSpMkLst>
            <pc:docMk/>
            <pc:sldMk cId="3072171074" sldId="259"/>
            <ac:cxnSpMk id="126" creationId="{EFA276CB-B06C-4BA7-8B91-C38171A2AB41}"/>
          </ac:cxnSpMkLst>
        </pc:cxnChg>
        <pc:cxnChg chg="mod">
          <ac:chgData name="Annie Gilmore Bryant" userId="f7d795f2-1209-4b52-90c4-738122001f90" providerId="ADAL" clId="{72E5A1B4-9F07-4DD0-8512-E3D7D4AC5AEE}" dt="2022-07-09T07:29:05.209" v="2982" actId="208"/>
          <ac:cxnSpMkLst>
            <pc:docMk/>
            <pc:sldMk cId="3072171074" sldId="259"/>
            <ac:cxnSpMk id="147" creationId="{C12BB435-51AB-40F4-947C-0A5172215EAD}"/>
          </ac:cxnSpMkLst>
        </pc:cxnChg>
        <pc:cxnChg chg="mod">
          <ac:chgData name="Annie Gilmore Bryant" userId="f7d795f2-1209-4b52-90c4-738122001f90" providerId="ADAL" clId="{72E5A1B4-9F07-4DD0-8512-E3D7D4AC5AEE}" dt="2022-07-09T07:28:41.810" v="2977"/>
          <ac:cxnSpMkLst>
            <pc:docMk/>
            <pc:sldMk cId="3072171074" sldId="259"/>
            <ac:cxnSpMk id="148" creationId="{9DB23E9F-8492-4D3B-B3FD-D0FE7FD53A04}"/>
          </ac:cxnSpMkLst>
        </pc:cxnChg>
        <pc:cxnChg chg="mod">
          <ac:chgData name="Annie Gilmore Bryant" userId="f7d795f2-1209-4b52-90c4-738122001f90" providerId="ADAL" clId="{72E5A1B4-9F07-4DD0-8512-E3D7D4AC5AEE}" dt="2022-07-09T07:28:41.810" v="2977"/>
          <ac:cxnSpMkLst>
            <pc:docMk/>
            <pc:sldMk cId="3072171074" sldId="259"/>
            <ac:cxnSpMk id="149" creationId="{EE4CF247-816E-44EF-A480-1484257F1107}"/>
          </ac:cxnSpMkLst>
        </pc:cxnChg>
        <pc:cxnChg chg="mod topLvl">
          <ac:chgData name="Annie Gilmore Bryant" userId="f7d795f2-1209-4b52-90c4-738122001f90" providerId="ADAL" clId="{72E5A1B4-9F07-4DD0-8512-E3D7D4AC5AEE}" dt="2022-07-09T08:19:02.725" v="4935" actId="1035"/>
          <ac:cxnSpMkLst>
            <pc:docMk/>
            <pc:sldMk cId="3072171074" sldId="259"/>
            <ac:cxnSpMk id="164" creationId="{DDB13592-3F04-4B90-8DFE-E4390287AA80}"/>
          </ac:cxnSpMkLst>
        </pc:cxnChg>
        <pc:cxnChg chg="mod">
          <ac:chgData name="Annie Gilmore Bryant" userId="f7d795f2-1209-4b52-90c4-738122001f90" providerId="ADAL" clId="{72E5A1B4-9F07-4DD0-8512-E3D7D4AC5AEE}" dt="2022-07-09T07:50:06.595" v="3722" actId="165"/>
          <ac:cxnSpMkLst>
            <pc:docMk/>
            <pc:sldMk cId="3072171074" sldId="259"/>
            <ac:cxnSpMk id="165" creationId="{2FD30F79-B12F-44E9-9FC6-5186C320EF1B}"/>
          </ac:cxnSpMkLst>
        </pc:cxnChg>
        <pc:cxnChg chg="mod">
          <ac:chgData name="Annie Gilmore Bryant" userId="f7d795f2-1209-4b52-90c4-738122001f90" providerId="ADAL" clId="{72E5A1B4-9F07-4DD0-8512-E3D7D4AC5AEE}" dt="2022-07-09T07:50:06.595" v="3722" actId="165"/>
          <ac:cxnSpMkLst>
            <pc:docMk/>
            <pc:sldMk cId="3072171074" sldId="259"/>
            <ac:cxnSpMk id="166" creationId="{FF9FEF50-D418-49C0-9D73-787004E05593}"/>
          </ac:cxnSpMkLst>
        </pc:cxnChg>
        <pc:cxnChg chg="mod topLvl">
          <ac:chgData name="Annie Gilmore Bryant" userId="f7d795f2-1209-4b52-90c4-738122001f90" providerId="ADAL" clId="{72E5A1B4-9F07-4DD0-8512-E3D7D4AC5AEE}" dt="2022-07-09T08:19:02.725" v="4935" actId="1035"/>
          <ac:cxnSpMkLst>
            <pc:docMk/>
            <pc:sldMk cId="3072171074" sldId="259"/>
            <ac:cxnSpMk id="181" creationId="{BE052F45-9FCB-4F18-9207-3707F99F4E4F}"/>
          </ac:cxnSpMkLst>
        </pc:cxnChg>
        <pc:cxnChg chg="mod">
          <ac:chgData name="Annie Gilmore Bryant" userId="f7d795f2-1209-4b52-90c4-738122001f90" providerId="ADAL" clId="{72E5A1B4-9F07-4DD0-8512-E3D7D4AC5AEE}" dt="2022-07-09T07:51:29.393" v="3741" actId="165"/>
          <ac:cxnSpMkLst>
            <pc:docMk/>
            <pc:sldMk cId="3072171074" sldId="259"/>
            <ac:cxnSpMk id="182" creationId="{A958BB6C-4996-409B-8BD0-7A4A5E59159D}"/>
          </ac:cxnSpMkLst>
        </pc:cxnChg>
        <pc:cxnChg chg="mod">
          <ac:chgData name="Annie Gilmore Bryant" userId="f7d795f2-1209-4b52-90c4-738122001f90" providerId="ADAL" clId="{72E5A1B4-9F07-4DD0-8512-E3D7D4AC5AEE}" dt="2022-07-09T07:51:29.393" v="3741" actId="165"/>
          <ac:cxnSpMkLst>
            <pc:docMk/>
            <pc:sldMk cId="3072171074" sldId="259"/>
            <ac:cxnSpMk id="183" creationId="{9E5F863C-0648-47F1-A5B9-882DF033BB1F}"/>
          </ac:cxnSpMkLst>
        </pc:cxnChg>
        <pc:cxnChg chg="add mod">
          <ac:chgData name="Annie Gilmore Bryant" userId="f7d795f2-1209-4b52-90c4-738122001f90" providerId="ADAL" clId="{72E5A1B4-9F07-4DD0-8512-E3D7D4AC5AEE}" dt="2022-07-09T07:46:30.132" v="3610" actId="571"/>
          <ac:cxnSpMkLst>
            <pc:docMk/>
            <pc:sldMk cId="3072171074" sldId="259"/>
            <ac:cxnSpMk id="201" creationId="{1DE13842-E6CE-4B7A-B2BA-FB0351524511}"/>
          </ac:cxnSpMkLst>
        </pc:cxnChg>
        <pc:cxnChg chg="add mod">
          <ac:chgData name="Annie Gilmore Bryant" userId="f7d795f2-1209-4b52-90c4-738122001f90" providerId="ADAL" clId="{72E5A1B4-9F07-4DD0-8512-E3D7D4AC5AEE}" dt="2022-07-09T07:46:30.132" v="3610" actId="571"/>
          <ac:cxnSpMkLst>
            <pc:docMk/>
            <pc:sldMk cId="3072171074" sldId="259"/>
            <ac:cxnSpMk id="202" creationId="{7E0890BB-5C39-49F0-8801-300A5D1ACDE5}"/>
          </ac:cxnSpMkLst>
        </pc:cxnChg>
        <pc:cxnChg chg="add mod">
          <ac:chgData name="Annie Gilmore Bryant" userId="f7d795f2-1209-4b52-90c4-738122001f90" providerId="ADAL" clId="{72E5A1B4-9F07-4DD0-8512-E3D7D4AC5AEE}" dt="2022-07-09T08:19:02.725" v="4935" actId="1035"/>
          <ac:cxnSpMkLst>
            <pc:docMk/>
            <pc:sldMk cId="3072171074" sldId="259"/>
            <ac:cxnSpMk id="212" creationId="{3FC3E1A9-5212-449B-AAF0-69B9E52B8806}"/>
          </ac:cxnSpMkLst>
        </pc:cxnChg>
        <pc:cxnChg chg="add mod">
          <ac:chgData name="Annie Gilmore Bryant" userId="f7d795f2-1209-4b52-90c4-738122001f90" providerId="ADAL" clId="{72E5A1B4-9F07-4DD0-8512-E3D7D4AC5AEE}" dt="2022-07-09T08:19:02.725" v="4935" actId="1035"/>
          <ac:cxnSpMkLst>
            <pc:docMk/>
            <pc:sldMk cId="3072171074" sldId="259"/>
            <ac:cxnSpMk id="213" creationId="{53BBA89F-D93C-4FA7-81E2-36356D4B2B52}"/>
          </ac:cxnSpMkLst>
        </pc:cxnChg>
        <pc:cxnChg chg="mod">
          <ac:chgData name="Annie Gilmore Bryant" userId="f7d795f2-1209-4b52-90c4-738122001f90" providerId="ADAL" clId="{72E5A1B4-9F07-4DD0-8512-E3D7D4AC5AEE}" dt="2022-07-09T07:52:29.146" v="3766"/>
          <ac:cxnSpMkLst>
            <pc:docMk/>
            <pc:sldMk cId="3072171074" sldId="259"/>
            <ac:cxnSpMk id="230" creationId="{474D90E5-584A-4758-80C8-8971F902D4BB}"/>
          </ac:cxnSpMkLst>
        </pc:cxnChg>
        <pc:cxnChg chg="mod">
          <ac:chgData name="Annie Gilmore Bryant" userId="f7d795f2-1209-4b52-90c4-738122001f90" providerId="ADAL" clId="{72E5A1B4-9F07-4DD0-8512-E3D7D4AC5AEE}" dt="2022-07-09T07:52:29.146" v="3766"/>
          <ac:cxnSpMkLst>
            <pc:docMk/>
            <pc:sldMk cId="3072171074" sldId="259"/>
            <ac:cxnSpMk id="231" creationId="{26751E2E-0EB1-4402-819D-B57D3FE52B8E}"/>
          </ac:cxnSpMkLst>
        </pc:cxnChg>
        <pc:cxnChg chg="mod">
          <ac:chgData name="Annie Gilmore Bryant" userId="f7d795f2-1209-4b52-90c4-738122001f90" providerId="ADAL" clId="{72E5A1B4-9F07-4DD0-8512-E3D7D4AC5AEE}" dt="2022-07-09T07:52:29.146" v="3766"/>
          <ac:cxnSpMkLst>
            <pc:docMk/>
            <pc:sldMk cId="3072171074" sldId="259"/>
            <ac:cxnSpMk id="232" creationId="{E144FA42-A8A0-438D-AF07-6343B965BB4E}"/>
          </ac:cxnSpMkLst>
        </pc:cxnChg>
        <pc:cxnChg chg="mod">
          <ac:chgData name="Annie Gilmore Bryant" userId="f7d795f2-1209-4b52-90c4-738122001f90" providerId="ADAL" clId="{72E5A1B4-9F07-4DD0-8512-E3D7D4AC5AEE}" dt="2022-07-09T07:52:29.146" v="3766"/>
          <ac:cxnSpMkLst>
            <pc:docMk/>
            <pc:sldMk cId="3072171074" sldId="259"/>
            <ac:cxnSpMk id="234" creationId="{B9DEF55F-E251-486B-87BB-82F954795DC9}"/>
          </ac:cxnSpMkLst>
        </pc:cxnChg>
        <pc:cxnChg chg="mod">
          <ac:chgData name="Annie Gilmore Bryant" userId="f7d795f2-1209-4b52-90c4-738122001f90" providerId="ADAL" clId="{72E5A1B4-9F07-4DD0-8512-E3D7D4AC5AEE}" dt="2022-07-09T07:52:29.146" v="3766"/>
          <ac:cxnSpMkLst>
            <pc:docMk/>
            <pc:sldMk cId="3072171074" sldId="259"/>
            <ac:cxnSpMk id="235" creationId="{FAA68FAF-2638-4796-A710-1D2324E7F01F}"/>
          </ac:cxnSpMkLst>
        </pc:cxnChg>
        <pc:cxnChg chg="add del mod">
          <ac:chgData name="Annie Gilmore Bryant" userId="f7d795f2-1209-4b52-90c4-738122001f90" providerId="ADAL" clId="{72E5A1B4-9F07-4DD0-8512-E3D7D4AC5AEE}" dt="2022-07-09T07:52:32.529" v="3769"/>
          <ac:cxnSpMkLst>
            <pc:docMk/>
            <pc:sldMk cId="3072171074" sldId="259"/>
            <ac:cxnSpMk id="248" creationId="{5C4A0673-B8BB-4E9C-B64C-EFE6A390FA7F}"/>
          </ac:cxnSpMkLst>
        </pc:cxnChg>
        <pc:cxnChg chg="mod">
          <ac:chgData name="Annie Gilmore Bryant" userId="f7d795f2-1209-4b52-90c4-738122001f90" providerId="ADAL" clId="{72E5A1B4-9F07-4DD0-8512-E3D7D4AC5AEE}" dt="2022-07-09T07:52:29.146" v="3766"/>
          <ac:cxnSpMkLst>
            <pc:docMk/>
            <pc:sldMk cId="3072171074" sldId="259"/>
            <ac:cxnSpMk id="250" creationId="{B951BFB2-39BA-43DD-ACCF-F3D31E2CC35F}"/>
          </ac:cxnSpMkLst>
        </pc:cxnChg>
        <pc:cxnChg chg="mod">
          <ac:chgData name="Annie Gilmore Bryant" userId="f7d795f2-1209-4b52-90c4-738122001f90" providerId="ADAL" clId="{72E5A1B4-9F07-4DD0-8512-E3D7D4AC5AEE}" dt="2022-07-09T07:52:29.146" v="3766"/>
          <ac:cxnSpMkLst>
            <pc:docMk/>
            <pc:sldMk cId="3072171074" sldId="259"/>
            <ac:cxnSpMk id="251" creationId="{F1099552-DC47-46CB-8EC5-A743A3DDE76D}"/>
          </ac:cxnSpMkLst>
        </pc:cxnChg>
        <pc:cxnChg chg="add del mod">
          <ac:chgData name="Annie Gilmore Bryant" userId="f7d795f2-1209-4b52-90c4-738122001f90" providerId="ADAL" clId="{72E5A1B4-9F07-4DD0-8512-E3D7D4AC5AEE}" dt="2022-07-09T07:52:32.529" v="3769"/>
          <ac:cxnSpMkLst>
            <pc:docMk/>
            <pc:sldMk cId="3072171074" sldId="259"/>
            <ac:cxnSpMk id="264" creationId="{0134B128-971C-4215-B7A3-B26470288599}"/>
          </ac:cxnSpMkLst>
        </pc:cxnChg>
        <pc:cxnChg chg="mod">
          <ac:chgData name="Annie Gilmore Bryant" userId="f7d795f2-1209-4b52-90c4-738122001f90" providerId="ADAL" clId="{72E5A1B4-9F07-4DD0-8512-E3D7D4AC5AEE}" dt="2022-07-09T08:18:18.459" v="4928" actId="208"/>
          <ac:cxnSpMkLst>
            <pc:docMk/>
            <pc:sldMk cId="3072171074" sldId="259"/>
            <ac:cxnSpMk id="283" creationId="{26713722-1604-41C7-996E-37E0E6D043E9}"/>
          </ac:cxnSpMkLst>
        </pc:cxnChg>
        <pc:cxnChg chg="mod">
          <ac:chgData name="Annie Gilmore Bryant" userId="f7d795f2-1209-4b52-90c4-738122001f90" providerId="ADAL" clId="{72E5A1B4-9F07-4DD0-8512-E3D7D4AC5AEE}" dt="2022-07-09T07:53:02.559" v="3777"/>
          <ac:cxnSpMkLst>
            <pc:docMk/>
            <pc:sldMk cId="3072171074" sldId="259"/>
            <ac:cxnSpMk id="284" creationId="{A6D06252-B876-4A3D-91A9-ECBA91F84966}"/>
          </ac:cxnSpMkLst>
        </pc:cxnChg>
        <pc:cxnChg chg="mod">
          <ac:chgData name="Annie Gilmore Bryant" userId="f7d795f2-1209-4b52-90c4-738122001f90" providerId="ADAL" clId="{72E5A1B4-9F07-4DD0-8512-E3D7D4AC5AEE}" dt="2022-07-09T07:53:02.559" v="3777"/>
          <ac:cxnSpMkLst>
            <pc:docMk/>
            <pc:sldMk cId="3072171074" sldId="259"/>
            <ac:cxnSpMk id="285" creationId="{574E05E1-D8A3-4907-9DE7-7ACBE1B70480}"/>
          </ac:cxnSpMkLst>
        </pc:cxnChg>
        <pc:cxnChg chg="mod">
          <ac:chgData name="Annie Gilmore Bryant" userId="f7d795f2-1209-4b52-90c4-738122001f90" providerId="ADAL" clId="{72E5A1B4-9F07-4DD0-8512-E3D7D4AC5AEE}" dt="2022-07-09T07:53:02.559" v="3777"/>
          <ac:cxnSpMkLst>
            <pc:docMk/>
            <pc:sldMk cId="3072171074" sldId="259"/>
            <ac:cxnSpMk id="287" creationId="{30210D64-04D0-468F-AF2A-3BA34CF7BD3B}"/>
          </ac:cxnSpMkLst>
        </pc:cxnChg>
        <pc:cxnChg chg="mod">
          <ac:chgData name="Annie Gilmore Bryant" userId="f7d795f2-1209-4b52-90c4-738122001f90" providerId="ADAL" clId="{72E5A1B4-9F07-4DD0-8512-E3D7D4AC5AEE}" dt="2022-07-09T07:53:02.559" v="3777"/>
          <ac:cxnSpMkLst>
            <pc:docMk/>
            <pc:sldMk cId="3072171074" sldId="259"/>
            <ac:cxnSpMk id="288" creationId="{FAD8F287-AA01-4AF9-AB4B-C733FD8DF422}"/>
          </ac:cxnSpMkLst>
        </pc:cxnChg>
        <pc:cxnChg chg="add mod">
          <ac:chgData name="Annie Gilmore Bryant" userId="f7d795f2-1209-4b52-90c4-738122001f90" providerId="ADAL" clId="{72E5A1B4-9F07-4DD0-8512-E3D7D4AC5AEE}" dt="2022-07-09T08:18:14.967" v="4927" actId="208"/>
          <ac:cxnSpMkLst>
            <pc:docMk/>
            <pc:sldMk cId="3072171074" sldId="259"/>
            <ac:cxnSpMk id="301" creationId="{A1BED212-EE27-44CA-8533-151EB2F11838}"/>
          </ac:cxnSpMkLst>
        </pc:cxnChg>
        <pc:cxnChg chg="mod">
          <ac:chgData name="Annie Gilmore Bryant" userId="f7d795f2-1209-4b52-90c4-738122001f90" providerId="ADAL" clId="{72E5A1B4-9F07-4DD0-8512-E3D7D4AC5AEE}" dt="2022-07-09T07:53:02.559" v="3777"/>
          <ac:cxnSpMkLst>
            <pc:docMk/>
            <pc:sldMk cId="3072171074" sldId="259"/>
            <ac:cxnSpMk id="303" creationId="{E96FAFB7-DBA1-41E6-8BC0-177279756E44}"/>
          </ac:cxnSpMkLst>
        </pc:cxnChg>
        <pc:cxnChg chg="mod">
          <ac:chgData name="Annie Gilmore Bryant" userId="f7d795f2-1209-4b52-90c4-738122001f90" providerId="ADAL" clId="{72E5A1B4-9F07-4DD0-8512-E3D7D4AC5AEE}" dt="2022-07-09T07:53:02.559" v="3777"/>
          <ac:cxnSpMkLst>
            <pc:docMk/>
            <pc:sldMk cId="3072171074" sldId="259"/>
            <ac:cxnSpMk id="304" creationId="{6DFA2C76-4493-4533-8C74-DFB73F6E11E6}"/>
          </ac:cxnSpMkLst>
        </pc:cxnChg>
        <pc:cxnChg chg="add mod">
          <ac:chgData name="Annie Gilmore Bryant" userId="f7d795f2-1209-4b52-90c4-738122001f90" providerId="ADAL" clId="{72E5A1B4-9F07-4DD0-8512-E3D7D4AC5AEE}" dt="2022-07-09T08:18:11.465" v="4926" actId="208"/>
          <ac:cxnSpMkLst>
            <pc:docMk/>
            <pc:sldMk cId="3072171074" sldId="259"/>
            <ac:cxnSpMk id="317" creationId="{D90B4C4E-D571-4ECB-A925-0BDFB4BC3C90}"/>
          </ac:cxnSpMkLst>
        </pc:cxnChg>
        <pc:cxnChg chg="add del mod">
          <ac:chgData name="Annie Gilmore Bryant" userId="f7d795f2-1209-4b52-90c4-738122001f90" providerId="ADAL" clId="{72E5A1B4-9F07-4DD0-8512-E3D7D4AC5AEE}" dt="2022-07-09T08:10:46.985" v="4413" actId="478"/>
          <ac:cxnSpMkLst>
            <pc:docMk/>
            <pc:sldMk cId="3072171074" sldId="259"/>
            <ac:cxnSpMk id="326" creationId="{99D74A2B-415B-48C7-94D4-EEB078D19B3D}"/>
          </ac:cxnSpMkLst>
        </pc:cxnChg>
        <pc:cxnChg chg="add mod">
          <ac:chgData name="Annie Gilmore Bryant" userId="f7d795f2-1209-4b52-90c4-738122001f90" providerId="ADAL" clId="{72E5A1B4-9F07-4DD0-8512-E3D7D4AC5AEE}" dt="2022-07-09T08:57:29.148" v="5616" actId="1037"/>
          <ac:cxnSpMkLst>
            <pc:docMk/>
            <pc:sldMk cId="3072171074" sldId="259"/>
            <ac:cxnSpMk id="337" creationId="{FA2DEABB-78EA-493A-ADBB-267A303773E9}"/>
          </ac:cxnSpMkLst>
        </pc:cxnChg>
        <pc:cxnChg chg="add mod">
          <ac:chgData name="Annie Gilmore Bryant" userId="f7d795f2-1209-4b52-90c4-738122001f90" providerId="ADAL" clId="{72E5A1B4-9F07-4DD0-8512-E3D7D4AC5AEE}" dt="2022-07-09T08:57:29.148" v="5616" actId="1037"/>
          <ac:cxnSpMkLst>
            <pc:docMk/>
            <pc:sldMk cId="3072171074" sldId="259"/>
            <ac:cxnSpMk id="339" creationId="{85EB8F3D-794C-41F3-8487-C6B9241D54E6}"/>
          </ac:cxnSpMkLst>
        </pc:cxnChg>
        <pc:cxnChg chg="add del mod">
          <ac:chgData name="Annie Gilmore Bryant" userId="f7d795f2-1209-4b52-90c4-738122001f90" providerId="ADAL" clId="{72E5A1B4-9F07-4DD0-8512-E3D7D4AC5AEE}" dt="2022-07-09T08:13:29.337" v="4537"/>
          <ac:cxnSpMkLst>
            <pc:docMk/>
            <pc:sldMk cId="3072171074" sldId="259"/>
            <ac:cxnSpMk id="341" creationId="{CB5B50C7-48B3-43AE-A84F-9928627A6A41}"/>
          </ac:cxnSpMkLst>
        </pc:cxnChg>
        <pc:cxnChg chg="add mod">
          <ac:chgData name="Annie Gilmore Bryant" userId="f7d795f2-1209-4b52-90c4-738122001f90" providerId="ADAL" clId="{72E5A1B4-9F07-4DD0-8512-E3D7D4AC5AEE}" dt="2022-07-09T08:14:43.578" v="4592" actId="571"/>
          <ac:cxnSpMkLst>
            <pc:docMk/>
            <pc:sldMk cId="3072171074" sldId="259"/>
            <ac:cxnSpMk id="349" creationId="{76B9584D-0E3F-4B5A-9453-1571F9694E79}"/>
          </ac:cxnSpMkLst>
        </pc:cxnChg>
        <pc:cxnChg chg="mod">
          <ac:chgData name="Annie Gilmore Bryant" userId="f7d795f2-1209-4b52-90c4-738122001f90" providerId="ADAL" clId="{72E5A1B4-9F07-4DD0-8512-E3D7D4AC5AEE}" dt="2022-07-09T08:17:00.339" v="4849"/>
          <ac:cxnSpMkLst>
            <pc:docMk/>
            <pc:sldMk cId="3072171074" sldId="259"/>
            <ac:cxnSpMk id="368" creationId="{DA31EB5D-22FE-45E3-AFAE-B305E3E9BC4A}"/>
          </ac:cxnSpMkLst>
        </pc:cxnChg>
        <pc:cxnChg chg="mod">
          <ac:chgData name="Annie Gilmore Bryant" userId="f7d795f2-1209-4b52-90c4-738122001f90" providerId="ADAL" clId="{72E5A1B4-9F07-4DD0-8512-E3D7D4AC5AEE}" dt="2022-07-09T08:17:00.339" v="4849"/>
          <ac:cxnSpMkLst>
            <pc:docMk/>
            <pc:sldMk cId="3072171074" sldId="259"/>
            <ac:cxnSpMk id="382" creationId="{4DA5B27A-86AD-4681-A2A7-7F00493699AC}"/>
          </ac:cxnSpMkLst>
        </pc:cxnChg>
        <pc:cxnChg chg="mod">
          <ac:chgData name="Annie Gilmore Bryant" userId="f7d795f2-1209-4b52-90c4-738122001f90" providerId="ADAL" clId="{72E5A1B4-9F07-4DD0-8512-E3D7D4AC5AEE}" dt="2022-07-09T08:17:00.339" v="4849"/>
          <ac:cxnSpMkLst>
            <pc:docMk/>
            <pc:sldMk cId="3072171074" sldId="259"/>
            <ac:cxnSpMk id="388" creationId="{25E6E0F9-7DC2-4E24-9706-C526D41D9922}"/>
          </ac:cxnSpMkLst>
        </pc:cxnChg>
        <pc:cxnChg chg="mod">
          <ac:chgData name="Annie Gilmore Bryant" userId="f7d795f2-1209-4b52-90c4-738122001f90" providerId="ADAL" clId="{72E5A1B4-9F07-4DD0-8512-E3D7D4AC5AEE}" dt="2022-07-09T08:17:00.339" v="4849"/>
          <ac:cxnSpMkLst>
            <pc:docMk/>
            <pc:sldMk cId="3072171074" sldId="259"/>
            <ac:cxnSpMk id="389" creationId="{B0C20818-E288-4BD0-BAC2-81871E3D560D}"/>
          </ac:cxnSpMkLst>
        </pc:cxnChg>
        <pc:cxnChg chg="mod">
          <ac:chgData name="Annie Gilmore Bryant" userId="f7d795f2-1209-4b52-90c4-738122001f90" providerId="ADAL" clId="{72E5A1B4-9F07-4DD0-8512-E3D7D4AC5AEE}" dt="2022-07-09T08:17:00.339" v="4849"/>
          <ac:cxnSpMkLst>
            <pc:docMk/>
            <pc:sldMk cId="3072171074" sldId="259"/>
            <ac:cxnSpMk id="390" creationId="{F0361397-ECA7-4E08-8D42-F9D36FBD093C}"/>
          </ac:cxnSpMkLst>
        </pc:cxnChg>
        <pc:cxnChg chg="mod">
          <ac:chgData name="Annie Gilmore Bryant" userId="f7d795f2-1209-4b52-90c4-738122001f90" providerId="ADAL" clId="{72E5A1B4-9F07-4DD0-8512-E3D7D4AC5AEE}" dt="2022-07-09T08:17:00.339" v="4849"/>
          <ac:cxnSpMkLst>
            <pc:docMk/>
            <pc:sldMk cId="3072171074" sldId="259"/>
            <ac:cxnSpMk id="391" creationId="{4A2E4211-D6C4-423D-B303-593B213FD474}"/>
          </ac:cxnSpMkLst>
        </pc:cxnChg>
        <pc:cxnChg chg="mod">
          <ac:chgData name="Annie Gilmore Bryant" userId="f7d795f2-1209-4b52-90c4-738122001f90" providerId="ADAL" clId="{72E5A1B4-9F07-4DD0-8512-E3D7D4AC5AEE}" dt="2022-07-09T08:17:00.339" v="4849"/>
          <ac:cxnSpMkLst>
            <pc:docMk/>
            <pc:sldMk cId="3072171074" sldId="259"/>
            <ac:cxnSpMk id="405" creationId="{677135BF-772C-4311-9AB2-0E93CAE53857}"/>
          </ac:cxnSpMkLst>
        </pc:cxnChg>
        <pc:cxnChg chg="mod">
          <ac:chgData name="Annie Gilmore Bryant" userId="f7d795f2-1209-4b52-90c4-738122001f90" providerId="ADAL" clId="{72E5A1B4-9F07-4DD0-8512-E3D7D4AC5AEE}" dt="2022-07-09T08:17:00.339" v="4849"/>
          <ac:cxnSpMkLst>
            <pc:docMk/>
            <pc:sldMk cId="3072171074" sldId="259"/>
            <ac:cxnSpMk id="406" creationId="{93327686-C447-47D2-8628-D6EB8E651A67}"/>
          </ac:cxnSpMkLst>
        </pc:cxnChg>
        <pc:cxnChg chg="mod">
          <ac:chgData name="Annie Gilmore Bryant" userId="f7d795f2-1209-4b52-90c4-738122001f90" providerId="ADAL" clId="{72E5A1B4-9F07-4DD0-8512-E3D7D4AC5AEE}" dt="2022-07-09T08:17:00.339" v="4849"/>
          <ac:cxnSpMkLst>
            <pc:docMk/>
            <pc:sldMk cId="3072171074" sldId="259"/>
            <ac:cxnSpMk id="407" creationId="{B48FE4CD-38AE-4787-8800-8B9F023FDA6C}"/>
          </ac:cxnSpMkLst>
        </pc:cxnChg>
        <pc:cxnChg chg="mod">
          <ac:chgData name="Annie Gilmore Bryant" userId="f7d795f2-1209-4b52-90c4-738122001f90" providerId="ADAL" clId="{72E5A1B4-9F07-4DD0-8512-E3D7D4AC5AEE}" dt="2022-07-09T08:18:29.382" v="4929" actId="208"/>
          <ac:cxnSpMkLst>
            <pc:docMk/>
            <pc:sldMk cId="3072171074" sldId="259"/>
            <ac:cxnSpMk id="422" creationId="{AEF6E0F3-7F7F-45D9-B37B-AB88EDB72CDF}"/>
          </ac:cxnSpMkLst>
        </pc:cxnChg>
        <pc:cxnChg chg="mod">
          <ac:chgData name="Annie Gilmore Bryant" userId="f7d795f2-1209-4b52-90c4-738122001f90" providerId="ADAL" clId="{72E5A1B4-9F07-4DD0-8512-E3D7D4AC5AEE}" dt="2022-07-09T08:17:05.334" v="4851"/>
          <ac:cxnSpMkLst>
            <pc:docMk/>
            <pc:sldMk cId="3072171074" sldId="259"/>
            <ac:cxnSpMk id="423" creationId="{8ED74F26-8A56-4B56-BCB6-122AD4306C9B}"/>
          </ac:cxnSpMkLst>
        </pc:cxnChg>
        <pc:cxnChg chg="mod">
          <ac:chgData name="Annie Gilmore Bryant" userId="f7d795f2-1209-4b52-90c4-738122001f90" providerId="ADAL" clId="{72E5A1B4-9F07-4DD0-8512-E3D7D4AC5AEE}" dt="2022-07-09T08:17:05.334" v="4851"/>
          <ac:cxnSpMkLst>
            <pc:docMk/>
            <pc:sldMk cId="3072171074" sldId="259"/>
            <ac:cxnSpMk id="424" creationId="{8617E626-86AF-4D4A-AA50-CDC13554E29B}"/>
          </ac:cxnSpMkLst>
        </pc:cxnChg>
        <pc:cxnChg chg="add mod">
          <ac:chgData name="Annie Gilmore Bryant" userId="f7d795f2-1209-4b52-90c4-738122001f90" providerId="ADAL" clId="{72E5A1B4-9F07-4DD0-8512-E3D7D4AC5AEE}" dt="2022-07-09T08:19:51.227" v="4946" actId="571"/>
          <ac:cxnSpMkLst>
            <pc:docMk/>
            <pc:sldMk cId="3072171074" sldId="259"/>
            <ac:cxnSpMk id="435" creationId="{1CE2A600-92A9-4689-8CE4-E40475561B67}"/>
          </ac:cxnSpMkLst>
        </pc:cxnChg>
        <pc:cxnChg chg="add mod">
          <ac:chgData name="Annie Gilmore Bryant" userId="f7d795f2-1209-4b52-90c4-738122001f90" providerId="ADAL" clId="{72E5A1B4-9F07-4DD0-8512-E3D7D4AC5AEE}" dt="2022-07-09T08:19:51.227" v="4946" actId="571"/>
          <ac:cxnSpMkLst>
            <pc:docMk/>
            <pc:sldMk cId="3072171074" sldId="259"/>
            <ac:cxnSpMk id="436" creationId="{D0A18F7E-0358-48F7-84D3-763C4425DE01}"/>
          </ac:cxnSpMkLst>
        </pc:cxnChg>
      </pc:sldChg>
      <pc:sldChg chg="addSp delSp modSp add del mod modNotesTx">
        <pc:chgData name="Annie Gilmore Bryant" userId="f7d795f2-1209-4b52-90c4-738122001f90" providerId="ADAL" clId="{72E5A1B4-9F07-4DD0-8512-E3D7D4AC5AEE}" dt="2022-07-10T02:42:35.005" v="7307" actId="47"/>
        <pc:sldMkLst>
          <pc:docMk/>
          <pc:sldMk cId="3342187774" sldId="260"/>
        </pc:sldMkLst>
        <pc:spChg chg="mod">
          <ac:chgData name="Annie Gilmore Bryant" userId="f7d795f2-1209-4b52-90c4-738122001f90" providerId="ADAL" clId="{72E5A1B4-9F07-4DD0-8512-E3D7D4AC5AEE}" dt="2022-07-10T02:39:58.919" v="7306" actId="1076"/>
          <ac:spMkLst>
            <pc:docMk/>
            <pc:sldMk cId="3342187774" sldId="260"/>
            <ac:spMk id="2" creationId="{8B3F99BC-6D8D-49ED-9C4E-C9797E9AD72D}"/>
          </ac:spMkLst>
        </pc:spChg>
        <pc:spChg chg="add del mod">
          <ac:chgData name="Annie Gilmore Bryant" userId="f7d795f2-1209-4b52-90c4-738122001f90" providerId="ADAL" clId="{72E5A1B4-9F07-4DD0-8512-E3D7D4AC5AEE}" dt="2022-07-09T08:36:51.274" v="5395" actId="478"/>
          <ac:spMkLst>
            <pc:docMk/>
            <pc:sldMk cId="3342187774" sldId="260"/>
            <ac:spMk id="11" creationId="{9149E115-8439-4FB8-A21C-87954D8E898D}"/>
          </ac:spMkLst>
        </pc:spChg>
        <pc:spChg chg="mod">
          <ac:chgData name="Annie Gilmore Bryant" userId="f7d795f2-1209-4b52-90c4-738122001f90" providerId="ADAL" clId="{72E5A1B4-9F07-4DD0-8512-E3D7D4AC5AEE}" dt="2022-07-09T06:55:04.124" v="2139" actId="404"/>
          <ac:spMkLst>
            <pc:docMk/>
            <pc:sldMk cId="3342187774" sldId="260"/>
            <ac:spMk id="12" creationId="{6F19C391-1746-48EF-B77A-67A8C4E4D64A}"/>
          </ac:spMkLst>
        </pc:spChg>
        <pc:spChg chg="add mod">
          <ac:chgData name="Annie Gilmore Bryant" userId="f7d795f2-1209-4b52-90c4-738122001f90" providerId="ADAL" clId="{72E5A1B4-9F07-4DD0-8512-E3D7D4AC5AEE}" dt="2022-07-09T06:55:04.124" v="2139" actId="404"/>
          <ac:spMkLst>
            <pc:docMk/>
            <pc:sldMk cId="3342187774" sldId="260"/>
            <ac:spMk id="14" creationId="{8014F858-1688-418E-A976-BB91E272C94A}"/>
          </ac:spMkLst>
        </pc:spChg>
        <pc:spChg chg="mod">
          <ac:chgData name="Annie Gilmore Bryant" userId="f7d795f2-1209-4b52-90c4-738122001f90" providerId="ADAL" clId="{72E5A1B4-9F07-4DD0-8512-E3D7D4AC5AEE}" dt="2022-07-09T06:55:04.124" v="2139" actId="404"/>
          <ac:spMkLst>
            <pc:docMk/>
            <pc:sldMk cId="3342187774" sldId="260"/>
            <ac:spMk id="17" creationId="{C5493749-8593-4B5D-9463-CCE6C3FA0AB2}"/>
          </ac:spMkLst>
        </pc:spChg>
        <pc:spChg chg="mod">
          <ac:chgData name="Annie Gilmore Bryant" userId="f7d795f2-1209-4b52-90c4-738122001f90" providerId="ADAL" clId="{72E5A1B4-9F07-4DD0-8512-E3D7D4AC5AEE}" dt="2022-07-09T06:55:04.124" v="2139" actId="404"/>
          <ac:spMkLst>
            <pc:docMk/>
            <pc:sldMk cId="3342187774" sldId="260"/>
            <ac:spMk id="19" creationId="{74C77024-35C1-4E86-9540-60E145350AAE}"/>
          </ac:spMkLst>
        </pc:spChg>
        <pc:spChg chg="mod">
          <ac:chgData name="Annie Gilmore Bryant" userId="f7d795f2-1209-4b52-90c4-738122001f90" providerId="ADAL" clId="{72E5A1B4-9F07-4DD0-8512-E3D7D4AC5AEE}" dt="2022-07-09T06:55:04.124" v="2139" actId="404"/>
          <ac:spMkLst>
            <pc:docMk/>
            <pc:sldMk cId="3342187774" sldId="260"/>
            <ac:spMk id="22" creationId="{E8FE57FD-4E82-4514-9E9A-CD14FCB766BC}"/>
          </ac:spMkLst>
        </pc:spChg>
        <pc:spChg chg="mod">
          <ac:chgData name="Annie Gilmore Bryant" userId="f7d795f2-1209-4b52-90c4-738122001f90" providerId="ADAL" clId="{72E5A1B4-9F07-4DD0-8512-E3D7D4AC5AEE}" dt="2022-07-09T06:55:04.124" v="2139" actId="404"/>
          <ac:spMkLst>
            <pc:docMk/>
            <pc:sldMk cId="3342187774" sldId="260"/>
            <ac:spMk id="24" creationId="{12DEB200-F768-4950-AC1D-B23497E0211E}"/>
          </ac:spMkLst>
        </pc:spChg>
        <pc:spChg chg="add mod">
          <ac:chgData name="Annie Gilmore Bryant" userId="f7d795f2-1209-4b52-90c4-738122001f90" providerId="ADAL" clId="{72E5A1B4-9F07-4DD0-8512-E3D7D4AC5AEE}" dt="2022-07-09T08:37:17.353" v="5426" actId="1035"/>
          <ac:spMkLst>
            <pc:docMk/>
            <pc:sldMk cId="3342187774" sldId="260"/>
            <ac:spMk id="28" creationId="{88022FA9-811B-46FF-B7A6-D1812AF619CE}"/>
          </ac:spMkLst>
        </pc:spChg>
        <pc:spChg chg="add mod">
          <ac:chgData name="Annie Gilmore Bryant" userId="f7d795f2-1209-4b52-90c4-738122001f90" providerId="ADAL" clId="{72E5A1B4-9F07-4DD0-8512-E3D7D4AC5AEE}" dt="2022-07-09T08:37:23.608" v="5446" actId="1035"/>
          <ac:spMkLst>
            <pc:docMk/>
            <pc:sldMk cId="3342187774" sldId="260"/>
            <ac:spMk id="29" creationId="{3A7133D2-D3D6-48EA-A27F-74C646914D67}"/>
          </ac:spMkLst>
        </pc:spChg>
        <pc:spChg chg="add del mod">
          <ac:chgData name="Annie Gilmore Bryant" userId="f7d795f2-1209-4b52-90c4-738122001f90" providerId="ADAL" clId="{72E5A1B4-9F07-4DD0-8512-E3D7D4AC5AEE}" dt="2022-07-09T08:22:35.689" v="5057" actId="478"/>
          <ac:spMkLst>
            <pc:docMk/>
            <pc:sldMk cId="3342187774" sldId="260"/>
            <ac:spMk id="30" creationId="{1018351A-55B4-43F0-B015-CF91BA36466F}"/>
          </ac:spMkLst>
        </pc:spChg>
        <pc:spChg chg="add del mod">
          <ac:chgData name="Annie Gilmore Bryant" userId="f7d795f2-1209-4b52-90c4-738122001f90" providerId="ADAL" clId="{72E5A1B4-9F07-4DD0-8512-E3D7D4AC5AEE}" dt="2022-07-09T08:22:35.689" v="5057" actId="478"/>
          <ac:spMkLst>
            <pc:docMk/>
            <pc:sldMk cId="3342187774" sldId="260"/>
            <ac:spMk id="31" creationId="{4CA01C80-1C11-4D2C-838E-110335CD402E}"/>
          </ac:spMkLst>
        </pc:spChg>
        <pc:spChg chg="add del mod">
          <ac:chgData name="Annie Gilmore Bryant" userId="f7d795f2-1209-4b52-90c4-738122001f90" providerId="ADAL" clId="{72E5A1B4-9F07-4DD0-8512-E3D7D4AC5AEE}" dt="2022-07-09T08:22:35.689" v="5057" actId="478"/>
          <ac:spMkLst>
            <pc:docMk/>
            <pc:sldMk cId="3342187774" sldId="260"/>
            <ac:spMk id="32" creationId="{DE286829-7CDE-41BF-A5D2-942C76ECAEB8}"/>
          </ac:spMkLst>
        </pc:spChg>
        <pc:spChg chg="add del mod">
          <ac:chgData name="Annie Gilmore Bryant" userId="f7d795f2-1209-4b52-90c4-738122001f90" providerId="ADAL" clId="{72E5A1B4-9F07-4DD0-8512-E3D7D4AC5AEE}" dt="2022-07-09T08:22:35.689" v="5057" actId="478"/>
          <ac:spMkLst>
            <pc:docMk/>
            <pc:sldMk cId="3342187774" sldId="260"/>
            <ac:spMk id="34" creationId="{CE5585B0-187D-4792-9915-7429540C5B15}"/>
          </ac:spMkLst>
        </pc:spChg>
        <pc:spChg chg="add del mod">
          <ac:chgData name="Annie Gilmore Bryant" userId="f7d795f2-1209-4b52-90c4-738122001f90" providerId="ADAL" clId="{72E5A1B4-9F07-4DD0-8512-E3D7D4AC5AEE}" dt="2022-07-09T08:22:35.689" v="5057" actId="478"/>
          <ac:spMkLst>
            <pc:docMk/>
            <pc:sldMk cId="3342187774" sldId="260"/>
            <ac:spMk id="35" creationId="{2986B777-C306-4C1D-9BAD-B98109DA0966}"/>
          </ac:spMkLst>
        </pc:spChg>
        <pc:spChg chg="add del mod">
          <ac:chgData name="Annie Gilmore Bryant" userId="f7d795f2-1209-4b52-90c4-738122001f90" providerId="ADAL" clId="{72E5A1B4-9F07-4DD0-8512-E3D7D4AC5AEE}" dt="2022-07-09T08:22:35.689" v="5057" actId="478"/>
          <ac:spMkLst>
            <pc:docMk/>
            <pc:sldMk cId="3342187774" sldId="260"/>
            <ac:spMk id="36" creationId="{F9CCC1A9-A027-4433-8126-581129B9265E}"/>
          </ac:spMkLst>
        </pc:spChg>
        <pc:spChg chg="add del mod">
          <ac:chgData name="Annie Gilmore Bryant" userId="f7d795f2-1209-4b52-90c4-738122001f90" providerId="ADAL" clId="{72E5A1B4-9F07-4DD0-8512-E3D7D4AC5AEE}" dt="2022-07-09T08:22:35.689" v="5057" actId="478"/>
          <ac:spMkLst>
            <pc:docMk/>
            <pc:sldMk cId="3342187774" sldId="260"/>
            <ac:spMk id="39" creationId="{63FA4A3C-570D-478B-BFE9-7F9AADC81C02}"/>
          </ac:spMkLst>
        </pc:spChg>
        <pc:spChg chg="add mod">
          <ac:chgData name="Annie Gilmore Bryant" userId="f7d795f2-1209-4b52-90c4-738122001f90" providerId="ADAL" clId="{72E5A1B4-9F07-4DD0-8512-E3D7D4AC5AEE}" dt="2022-07-09T08:36:03.631" v="5370" actId="1037"/>
          <ac:spMkLst>
            <pc:docMk/>
            <pc:sldMk cId="3342187774" sldId="260"/>
            <ac:spMk id="44" creationId="{80A8B209-1F0A-480B-88A2-28DE1E07771F}"/>
          </ac:spMkLst>
        </pc:spChg>
        <pc:spChg chg="add mod">
          <ac:chgData name="Annie Gilmore Bryant" userId="f7d795f2-1209-4b52-90c4-738122001f90" providerId="ADAL" clId="{72E5A1B4-9F07-4DD0-8512-E3D7D4AC5AEE}" dt="2022-07-09T08:39:23.358" v="5480" actId="1035"/>
          <ac:spMkLst>
            <pc:docMk/>
            <pc:sldMk cId="3342187774" sldId="260"/>
            <ac:spMk id="49" creationId="{1E6A5480-69D0-4AEA-94D7-E23CA1BB402C}"/>
          </ac:spMkLst>
        </pc:spChg>
        <pc:spChg chg="mod">
          <ac:chgData name="Annie Gilmore Bryant" userId="f7d795f2-1209-4b52-90c4-738122001f90" providerId="ADAL" clId="{72E5A1B4-9F07-4DD0-8512-E3D7D4AC5AEE}" dt="2022-07-09T08:36:03.631" v="5370" actId="1037"/>
          <ac:spMkLst>
            <pc:docMk/>
            <pc:sldMk cId="3342187774" sldId="260"/>
            <ac:spMk id="53" creationId="{69085F88-46DC-4136-B9BC-8215385736C7}"/>
          </ac:spMkLst>
        </pc:spChg>
        <pc:spChg chg="mod">
          <ac:chgData name="Annie Gilmore Bryant" userId="f7d795f2-1209-4b52-90c4-738122001f90" providerId="ADAL" clId="{72E5A1B4-9F07-4DD0-8512-E3D7D4AC5AEE}" dt="2022-07-09T08:36:03.631" v="5370" actId="1037"/>
          <ac:spMkLst>
            <pc:docMk/>
            <pc:sldMk cId="3342187774" sldId="260"/>
            <ac:spMk id="54" creationId="{EDDE96A2-63D7-4D9A-9C88-77C9CF7497A3}"/>
          </ac:spMkLst>
        </pc:spChg>
        <pc:spChg chg="mod">
          <ac:chgData name="Annie Gilmore Bryant" userId="f7d795f2-1209-4b52-90c4-738122001f90" providerId="ADAL" clId="{72E5A1B4-9F07-4DD0-8512-E3D7D4AC5AEE}" dt="2022-07-09T08:36:03.631" v="5370" actId="1037"/>
          <ac:spMkLst>
            <pc:docMk/>
            <pc:sldMk cId="3342187774" sldId="260"/>
            <ac:spMk id="55" creationId="{9477F427-EA45-40BC-8D47-41B6AC6392A0}"/>
          </ac:spMkLst>
        </pc:spChg>
        <pc:spChg chg="mod">
          <ac:chgData name="Annie Gilmore Bryant" userId="f7d795f2-1209-4b52-90c4-738122001f90" providerId="ADAL" clId="{72E5A1B4-9F07-4DD0-8512-E3D7D4AC5AEE}" dt="2022-07-09T08:36:03.631" v="5370" actId="1037"/>
          <ac:spMkLst>
            <pc:docMk/>
            <pc:sldMk cId="3342187774" sldId="260"/>
            <ac:spMk id="56" creationId="{2623411E-4FD1-4F85-B747-F9917FF5CE83}"/>
          </ac:spMkLst>
        </pc:spChg>
        <pc:spChg chg="mod">
          <ac:chgData name="Annie Gilmore Bryant" userId="f7d795f2-1209-4b52-90c4-738122001f90" providerId="ADAL" clId="{72E5A1B4-9F07-4DD0-8512-E3D7D4AC5AEE}" dt="2022-07-09T08:36:03.631" v="5370" actId="1037"/>
          <ac:spMkLst>
            <pc:docMk/>
            <pc:sldMk cId="3342187774" sldId="260"/>
            <ac:spMk id="57" creationId="{AE8682DD-E4CE-49E4-BC16-F32ECA54A2FB}"/>
          </ac:spMkLst>
        </pc:spChg>
        <pc:spChg chg="mod">
          <ac:chgData name="Annie Gilmore Bryant" userId="f7d795f2-1209-4b52-90c4-738122001f90" providerId="ADAL" clId="{72E5A1B4-9F07-4DD0-8512-E3D7D4AC5AEE}" dt="2022-07-09T08:36:03.631" v="5370" actId="1037"/>
          <ac:spMkLst>
            <pc:docMk/>
            <pc:sldMk cId="3342187774" sldId="260"/>
            <ac:spMk id="58" creationId="{A4E59DF2-B4F6-45B8-82E0-D1F67911A428}"/>
          </ac:spMkLst>
        </pc:spChg>
        <pc:spChg chg="mod">
          <ac:chgData name="Annie Gilmore Bryant" userId="f7d795f2-1209-4b52-90c4-738122001f90" providerId="ADAL" clId="{72E5A1B4-9F07-4DD0-8512-E3D7D4AC5AEE}" dt="2022-07-09T08:36:03.631" v="5370" actId="1037"/>
          <ac:spMkLst>
            <pc:docMk/>
            <pc:sldMk cId="3342187774" sldId="260"/>
            <ac:spMk id="60" creationId="{1505ED69-791D-4AD6-B0D0-6D187A22DA8D}"/>
          </ac:spMkLst>
        </pc:spChg>
        <pc:spChg chg="mod">
          <ac:chgData name="Annie Gilmore Bryant" userId="f7d795f2-1209-4b52-90c4-738122001f90" providerId="ADAL" clId="{72E5A1B4-9F07-4DD0-8512-E3D7D4AC5AEE}" dt="2022-07-09T08:36:03.631" v="5370" actId="1037"/>
          <ac:spMkLst>
            <pc:docMk/>
            <pc:sldMk cId="3342187774" sldId="260"/>
            <ac:spMk id="61" creationId="{983487F8-52BE-4D06-8DEC-1D0F5A923294}"/>
          </ac:spMkLst>
        </pc:spChg>
        <pc:spChg chg="mod">
          <ac:chgData name="Annie Gilmore Bryant" userId="f7d795f2-1209-4b52-90c4-738122001f90" providerId="ADAL" clId="{72E5A1B4-9F07-4DD0-8512-E3D7D4AC5AEE}" dt="2022-07-09T08:36:03.631" v="5370" actId="1037"/>
          <ac:spMkLst>
            <pc:docMk/>
            <pc:sldMk cId="3342187774" sldId="260"/>
            <ac:spMk id="62" creationId="{9441B2D7-2686-42E7-A16C-D72A3073FB8D}"/>
          </ac:spMkLst>
        </pc:spChg>
        <pc:spChg chg="mod">
          <ac:chgData name="Annie Gilmore Bryant" userId="f7d795f2-1209-4b52-90c4-738122001f90" providerId="ADAL" clId="{72E5A1B4-9F07-4DD0-8512-E3D7D4AC5AEE}" dt="2022-07-09T08:36:03.631" v="5370" actId="1037"/>
          <ac:spMkLst>
            <pc:docMk/>
            <pc:sldMk cId="3342187774" sldId="260"/>
            <ac:spMk id="64" creationId="{B43337C5-624B-4837-B018-C60B11FF2A46}"/>
          </ac:spMkLst>
        </pc:spChg>
        <pc:spChg chg="mod">
          <ac:chgData name="Annie Gilmore Bryant" userId="f7d795f2-1209-4b52-90c4-738122001f90" providerId="ADAL" clId="{72E5A1B4-9F07-4DD0-8512-E3D7D4AC5AEE}" dt="2022-07-09T08:36:03.631" v="5370" actId="1037"/>
          <ac:spMkLst>
            <pc:docMk/>
            <pc:sldMk cId="3342187774" sldId="260"/>
            <ac:spMk id="65" creationId="{911BEEA5-896C-40D6-9460-B1D9924D01CB}"/>
          </ac:spMkLst>
        </pc:spChg>
        <pc:spChg chg="mod">
          <ac:chgData name="Annie Gilmore Bryant" userId="f7d795f2-1209-4b52-90c4-738122001f90" providerId="ADAL" clId="{72E5A1B4-9F07-4DD0-8512-E3D7D4AC5AEE}" dt="2022-07-09T08:36:59.530" v="5415" actId="1036"/>
          <ac:spMkLst>
            <pc:docMk/>
            <pc:sldMk cId="3342187774" sldId="260"/>
            <ac:spMk id="70" creationId="{97EDD802-C34E-4D98-9466-DAB54C7C7E0A}"/>
          </ac:spMkLst>
        </pc:spChg>
        <pc:spChg chg="add mod">
          <ac:chgData name="Annie Gilmore Bryant" userId="f7d795f2-1209-4b52-90c4-738122001f90" providerId="ADAL" clId="{72E5A1B4-9F07-4DD0-8512-E3D7D4AC5AEE}" dt="2022-07-09T08:40:39.860" v="5514" actId="1035"/>
          <ac:spMkLst>
            <pc:docMk/>
            <pc:sldMk cId="3342187774" sldId="260"/>
            <ac:spMk id="72" creationId="{0911332A-466E-406E-8B29-F77FE138067C}"/>
          </ac:spMkLst>
        </pc:spChg>
        <pc:spChg chg="add del mod">
          <ac:chgData name="Annie Gilmore Bryant" userId="f7d795f2-1209-4b52-90c4-738122001f90" providerId="ADAL" clId="{72E5A1B4-9F07-4DD0-8512-E3D7D4AC5AEE}" dt="2022-07-09T08:33:04.763" v="5278"/>
          <ac:spMkLst>
            <pc:docMk/>
            <pc:sldMk cId="3342187774" sldId="260"/>
            <ac:spMk id="73" creationId="{77143F68-DD1F-4D56-9856-0AEE1CD1D8EC}"/>
          </ac:spMkLst>
        </pc:spChg>
        <pc:spChg chg="add mod">
          <ac:chgData name="Annie Gilmore Bryant" userId="f7d795f2-1209-4b52-90c4-738122001f90" providerId="ADAL" clId="{72E5A1B4-9F07-4DD0-8512-E3D7D4AC5AEE}" dt="2022-07-09T08:39:27.192" v="5481" actId="1076"/>
          <ac:spMkLst>
            <pc:docMk/>
            <pc:sldMk cId="3342187774" sldId="260"/>
            <ac:spMk id="74" creationId="{1D101B5F-B6F4-40F7-864A-6CE995F8C4D4}"/>
          </ac:spMkLst>
        </pc:spChg>
        <pc:spChg chg="add del mod">
          <ac:chgData name="Annie Gilmore Bryant" userId="f7d795f2-1209-4b52-90c4-738122001f90" providerId="ADAL" clId="{72E5A1B4-9F07-4DD0-8512-E3D7D4AC5AEE}" dt="2022-07-09T08:36:51.274" v="5395" actId="478"/>
          <ac:spMkLst>
            <pc:docMk/>
            <pc:sldMk cId="3342187774" sldId="260"/>
            <ac:spMk id="75" creationId="{6398A7EF-1516-428A-9583-A2C322365583}"/>
          </ac:spMkLst>
        </pc:spChg>
        <pc:spChg chg="add del mod">
          <ac:chgData name="Annie Gilmore Bryant" userId="f7d795f2-1209-4b52-90c4-738122001f90" providerId="ADAL" clId="{72E5A1B4-9F07-4DD0-8512-E3D7D4AC5AEE}" dt="2022-07-09T08:36:45.673" v="5394" actId="478"/>
          <ac:spMkLst>
            <pc:docMk/>
            <pc:sldMk cId="3342187774" sldId="260"/>
            <ac:spMk id="76" creationId="{63ABF6CA-84D6-4F54-86DC-685FCDAB4D05}"/>
          </ac:spMkLst>
        </pc:spChg>
        <pc:spChg chg="del mod topLvl">
          <ac:chgData name="Annie Gilmore Bryant" userId="f7d795f2-1209-4b52-90c4-738122001f90" providerId="ADAL" clId="{72E5A1B4-9F07-4DD0-8512-E3D7D4AC5AEE}" dt="2022-07-09T08:34:51.746" v="5305" actId="478"/>
          <ac:spMkLst>
            <pc:docMk/>
            <pc:sldMk cId="3342187774" sldId="260"/>
            <ac:spMk id="78" creationId="{F6A23D9A-135F-4A39-9C82-43D1B5E20A75}"/>
          </ac:spMkLst>
        </pc:spChg>
        <pc:spChg chg="mod topLvl">
          <ac:chgData name="Annie Gilmore Bryant" userId="f7d795f2-1209-4b52-90c4-738122001f90" providerId="ADAL" clId="{72E5A1B4-9F07-4DD0-8512-E3D7D4AC5AEE}" dt="2022-07-09T08:40:39.860" v="5514" actId="1035"/>
          <ac:spMkLst>
            <pc:docMk/>
            <pc:sldMk cId="3342187774" sldId="260"/>
            <ac:spMk id="80" creationId="{5A2D1992-FB37-4349-B55A-9570F1A5031E}"/>
          </ac:spMkLst>
        </pc:spChg>
        <pc:spChg chg="add mod">
          <ac:chgData name="Annie Gilmore Bryant" userId="f7d795f2-1209-4b52-90c4-738122001f90" providerId="ADAL" clId="{72E5A1B4-9F07-4DD0-8512-E3D7D4AC5AEE}" dt="2022-07-09T08:40:39.860" v="5514" actId="1035"/>
          <ac:spMkLst>
            <pc:docMk/>
            <pc:sldMk cId="3342187774" sldId="260"/>
            <ac:spMk id="81" creationId="{C34A065A-12E1-4B5E-AB73-F7D58901B251}"/>
          </ac:spMkLst>
        </pc:spChg>
        <pc:spChg chg="add del mod">
          <ac:chgData name="Annie Gilmore Bryant" userId="f7d795f2-1209-4b52-90c4-738122001f90" providerId="ADAL" clId="{72E5A1B4-9F07-4DD0-8512-E3D7D4AC5AEE}" dt="2022-07-09T08:35:50.128" v="5360" actId="478"/>
          <ac:spMkLst>
            <pc:docMk/>
            <pc:sldMk cId="3342187774" sldId="260"/>
            <ac:spMk id="82" creationId="{8AA091E8-0B5F-4F12-9F36-0D5E2FF71E10}"/>
          </ac:spMkLst>
        </pc:spChg>
        <pc:spChg chg="add mod">
          <ac:chgData name="Annie Gilmore Bryant" userId="f7d795f2-1209-4b52-90c4-738122001f90" providerId="ADAL" clId="{72E5A1B4-9F07-4DD0-8512-E3D7D4AC5AEE}" dt="2022-07-09T08:40:39.860" v="5514" actId="1035"/>
          <ac:spMkLst>
            <pc:docMk/>
            <pc:sldMk cId="3342187774" sldId="260"/>
            <ac:spMk id="83" creationId="{517A2B53-1A7B-4067-AE81-997DCA0C76A1}"/>
          </ac:spMkLst>
        </pc:spChg>
        <pc:spChg chg="add mod">
          <ac:chgData name="Annie Gilmore Bryant" userId="f7d795f2-1209-4b52-90c4-738122001f90" providerId="ADAL" clId="{72E5A1B4-9F07-4DD0-8512-E3D7D4AC5AEE}" dt="2022-07-09T08:40:39.860" v="5514" actId="1035"/>
          <ac:spMkLst>
            <pc:docMk/>
            <pc:sldMk cId="3342187774" sldId="260"/>
            <ac:spMk id="86" creationId="{6E4E97DA-08E8-4929-BD45-70C73B3D1CB7}"/>
          </ac:spMkLst>
        </pc:spChg>
        <pc:spChg chg="mod topLvl">
          <ac:chgData name="Annie Gilmore Bryant" userId="f7d795f2-1209-4b52-90c4-738122001f90" providerId="ADAL" clId="{72E5A1B4-9F07-4DD0-8512-E3D7D4AC5AEE}" dt="2022-07-09T08:41:54.878" v="5531" actId="165"/>
          <ac:spMkLst>
            <pc:docMk/>
            <pc:sldMk cId="3342187774" sldId="260"/>
            <ac:spMk id="89" creationId="{80150479-62FD-4B63-816A-B76E68F2C487}"/>
          </ac:spMkLst>
        </pc:spChg>
        <pc:spChg chg="mod topLvl">
          <ac:chgData name="Annie Gilmore Bryant" userId="f7d795f2-1209-4b52-90c4-738122001f90" providerId="ADAL" clId="{72E5A1B4-9F07-4DD0-8512-E3D7D4AC5AEE}" dt="2022-07-09T08:41:54.878" v="5531" actId="165"/>
          <ac:spMkLst>
            <pc:docMk/>
            <pc:sldMk cId="3342187774" sldId="260"/>
            <ac:spMk id="90" creationId="{3C422A80-4FB9-4021-82A6-F518A41BEDDB}"/>
          </ac:spMkLst>
        </pc:spChg>
        <pc:spChg chg="del mod topLvl">
          <ac:chgData name="Annie Gilmore Bryant" userId="f7d795f2-1209-4b52-90c4-738122001f90" providerId="ADAL" clId="{72E5A1B4-9F07-4DD0-8512-E3D7D4AC5AEE}" dt="2022-07-09T08:42:53.045" v="5543" actId="478"/>
          <ac:spMkLst>
            <pc:docMk/>
            <pc:sldMk cId="3342187774" sldId="260"/>
            <ac:spMk id="92" creationId="{738F3B13-B017-4287-A999-EEAED467C8DE}"/>
          </ac:spMkLst>
        </pc:spChg>
        <pc:spChg chg="del mod topLvl">
          <ac:chgData name="Annie Gilmore Bryant" userId="f7d795f2-1209-4b52-90c4-738122001f90" providerId="ADAL" clId="{72E5A1B4-9F07-4DD0-8512-E3D7D4AC5AEE}" dt="2022-07-09T08:42:58.711" v="5544" actId="478"/>
          <ac:spMkLst>
            <pc:docMk/>
            <pc:sldMk cId="3342187774" sldId="260"/>
            <ac:spMk id="93" creationId="{F11FF0A1-79D8-430A-9138-C8945CD2D2E7}"/>
          </ac:spMkLst>
        </pc:spChg>
        <pc:spChg chg="mod topLvl">
          <ac:chgData name="Annie Gilmore Bryant" userId="f7d795f2-1209-4b52-90c4-738122001f90" providerId="ADAL" clId="{72E5A1B4-9F07-4DD0-8512-E3D7D4AC5AEE}" dt="2022-07-09T08:41:54.878" v="5531" actId="165"/>
          <ac:spMkLst>
            <pc:docMk/>
            <pc:sldMk cId="3342187774" sldId="260"/>
            <ac:spMk id="96" creationId="{96FCEC95-3D54-472F-BC71-1B9CCC729ABB}"/>
          </ac:spMkLst>
        </pc:spChg>
        <pc:spChg chg="add mod">
          <ac:chgData name="Annie Gilmore Bryant" userId="f7d795f2-1209-4b52-90c4-738122001f90" providerId="ADAL" clId="{72E5A1B4-9F07-4DD0-8512-E3D7D4AC5AEE}" dt="2022-07-09T08:42:21.105" v="5537" actId="14100"/>
          <ac:spMkLst>
            <pc:docMk/>
            <pc:sldMk cId="3342187774" sldId="260"/>
            <ac:spMk id="97" creationId="{9DC2404A-09EC-4654-BDEC-1CD2B07C26EF}"/>
          </ac:spMkLst>
        </pc:spChg>
        <pc:grpChg chg="add del mod">
          <ac:chgData name="Annie Gilmore Bryant" userId="f7d795f2-1209-4b52-90c4-738122001f90" providerId="ADAL" clId="{72E5A1B4-9F07-4DD0-8512-E3D7D4AC5AEE}" dt="2022-07-09T08:30:50.270" v="5211" actId="478"/>
          <ac:grpSpMkLst>
            <pc:docMk/>
            <pc:sldMk cId="3342187774" sldId="260"/>
            <ac:grpSpMk id="7" creationId="{FC157DAC-E629-4076-B368-25D49CB46C4F}"/>
          </ac:grpSpMkLst>
        </pc:grpChg>
        <pc:grpChg chg="add mod">
          <ac:chgData name="Annie Gilmore Bryant" userId="f7d795f2-1209-4b52-90c4-738122001f90" providerId="ADAL" clId="{72E5A1B4-9F07-4DD0-8512-E3D7D4AC5AEE}" dt="2022-07-09T06:53:09.095" v="2129" actId="164"/>
          <ac:grpSpMkLst>
            <pc:docMk/>
            <pc:sldMk cId="3342187774" sldId="260"/>
            <ac:grpSpMk id="9" creationId="{25367917-553A-41CA-896A-CFED1AF49C14}"/>
          </ac:grpSpMkLst>
        </pc:grpChg>
        <pc:grpChg chg="add del mod">
          <ac:chgData name="Annie Gilmore Bryant" userId="f7d795f2-1209-4b52-90c4-738122001f90" providerId="ADAL" clId="{72E5A1B4-9F07-4DD0-8512-E3D7D4AC5AEE}" dt="2022-07-09T08:30:50.270" v="5211" actId="478"/>
          <ac:grpSpMkLst>
            <pc:docMk/>
            <pc:sldMk cId="3342187774" sldId="260"/>
            <ac:grpSpMk id="16" creationId="{FFC3F9F0-1E6F-40FF-BA89-2540A7228932}"/>
          </ac:grpSpMkLst>
        </pc:grpChg>
        <pc:grpChg chg="add del mod">
          <ac:chgData name="Annie Gilmore Bryant" userId="f7d795f2-1209-4b52-90c4-738122001f90" providerId="ADAL" clId="{72E5A1B4-9F07-4DD0-8512-E3D7D4AC5AEE}" dt="2022-07-09T08:20:54.472" v="5022" actId="478"/>
          <ac:grpSpMkLst>
            <pc:docMk/>
            <pc:sldMk cId="3342187774" sldId="260"/>
            <ac:grpSpMk id="21" creationId="{FCFB7329-DEDA-4DB1-ABEF-478F0E0452AB}"/>
          </ac:grpSpMkLst>
        </pc:grpChg>
        <pc:grpChg chg="add mod">
          <ac:chgData name="Annie Gilmore Bryant" userId="f7d795f2-1209-4b52-90c4-738122001f90" providerId="ADAL" clId="{72E5A1B4-9F07-4DD0-8512-E3D7D4AC5AEE}" dt="2022-07-09T08:36:03.631" v="5370" actId="1037"/>
          <ac:grpSpMkLst>
            <pc:docMk/>
            <pc:sldMk cId="3342187774" sldId="260"/>
            <ac:grpSpMk id="47" creationId="{93EB6CE6-F1EE-4252-8D40-3590FF6676AA}"/>
          </ac:grpSpMkLst>
        </pc:grpChg>
        <pc:grpChg chg="add mod">
          <ac:chgData name="Annie Gilmore Bryant" userId="f7d795f2-1209-4b52-90c4-738122001f90" providerId="ADAL" clId="{72E5A1B4-9F07-4DD0-8512-E3D7D4AC5AEE}" dt="2022-07-09T08:36:14.389" v="5387" actId="1038"/>
          <ac:grpSpMkLst>
            <pc:docMk/>
            <pc:sldMk cId="3342187774" sldId="260"/>
            <ac:grpSpMk id="50" creationId="{4AE0430C-2C40-482F-BDDD-AD7A26CD9FB6}"/>
          </ac:grpSpMkLst>
        </pc:grpChg>
        <pc:grpChg chg="mod">
          <ac:chgData name="Annie Gilmore Bryant" userId="f7d795f2-1209-4b52-90c4-738122001f90" providerId="ADAL" clId="{72E5A1B4-9F07-4DD0-8512-E3D7D4AC5AEE}" dt="2022-07-09T08:36:03.631" v="5370" actId="1037"/>
          <ac:grpSpMkLst>
            <pc:docMk/>
            <pc:sldMk cId="3342187774" sldId="260"/>
            <ac:grpSpMk id="51" creationId="{2B03BD43-B2B7-4D40-BD45-34DD508A0D95}"/>
          </ac:grpSpMkLst>
        </pc:grpChg>
        <pc:grpChg chg="mod">
          <ac:chgData name="Annie Gilmore Bryant" userId="f7d795f2-1209-4b52-90c4-738122001f90" providerId="ADAL" clId="{72E5A1B4-9F07-4DD0-8512-E3D7D4AC5AEE}" dt="2022-07-09T08:36:03.631" v="5370" actId="1037"/>
          <ac:grpSpMkLst>
            <pc:docMk/>
            <pc:sldMk cId="3342187774" sldId="260"/>
            <ac:grpSpMk id="52" creationId="{4CD711EF-A077-4666-9A8B-352EAF34AD05}"/>
          </ac:grpSpMkLst>
        </pc:grpChg>
        <pc:grpChg chg="mod">
          <ac:chgData name="Annie Gilmore Bryant" userId="f7d795f2-1209-4b52-90c4-738122001f90" providerId="ADAL" clId="{72E5A1B4-9F07-4DD0-8512-E3D7D4AC5AEE}" dt="2022-07-09T08:36:03.631" v="5370" actId="1037"/>
          <ac:grpSpMkLst>
            <pc:docMk/>
            <pc:sldMk cId="3342187774" sldId="260"/>
            <ac:grpSpMk id="63" creationId="{4DD13786-2DC9-47B9-9E83-B0DAA7B1907B}"/>
          </ac:grpSpMkLst>
        </pc:grpChg>
        <pc:grpChg chg="add mod">
          <ac:chgData name="Annie Gilmore Bryant" userId="f7d795f2-1209-4b52-90c4-738122001f90" providerId="ADAL" clId="{72E5A1B4-9F07-4DD0-8512-E3D7D4AC5AEE}" dt="2022-07-09T08:40:33.411" v="5510" actId="14100"/>
          <ac:grpSpMkLst>
            <pc:docMk/>
            <pc:sldMk cId="3342187774" sldId="260"/>
            <ac:grpSpMk id="68" creationId="{A60DC81E-5392-48C3-891F-B934953813EF}"/>
          </ac:grpSpMkLst>
        </pc:grpChg>
        <pc:grpChg chg="add del mod">
          <ac:chgData name="Annie Gilmore Bryant" userId="f7d795f2-1209-4b52-90c4-738122001f90" providerId="ADAL" clId="{72E5A1B4-9F07-4DD0-8512-E3D7D4AC5AEE}" dt="2022-07-09T08:34:04.547" v="5294" actId="165"/>
          <ac:grpSpMkLst>
            <pc:docMk/>
            <pc:sldMk cId="3342187774" sldId="260"/>
            <ac:grpSpMk id="77" creationId="{F4F3D698-76FD-441C-8B39-F23303286915}"/>
          </ac:grpSpMkLst>
        </pc:grpChg>
        <pc:grpChg chg="add del mod">
          <ac:chgData name="Annie Gilmore Bryant" userId="f7d795f2-1209-4b52-90c4-738122001f90" providerId="ADAL" clId="{72E5A1B4-9F07-4DD0-8512-E3D7D4AC5AEE}" dt="2022-07-09T08:41:20.446" v="5523" actId="165"/>
          <ac:grpSpMkLst>
            <pc:docMk/>
            <pc:sldMk cId="3342187774" sldId="260"/>
            <ac:grpSpMk id="87" creationId="{C99113A1-D9CE-4327-A160-AFE944899BE2}"/>
          </ac:grpSpMkLst>
        </pc:grpChg>
        <pc:grpChg chg="del mod topLvl">
          <ac:chgData name="Annie Gilmore Bryant" userId="f7d795f2-1209-4b52-90c4-738122001f90" providerId="ADAL" clId="{72E5A1B4-9F07-4DD0-8512-E3D7D4AC5AEE}" dt="2022-07-09T08:41:29.362" v="5524" actId="165"/>
          <ac:grpSpMkLst>
            <pc:docMk/>
            <pc:sldMk cId="3342187774" sldId="260"/>
            <ac:grpSpMk id="88" creationId="{00E7E559-E9BC-46CA-B2D3-212110666FD7}"/>
          </ac:grpSpMkLst>
        </pc:grpChg>
        <pc:grpChg chg="del">
          <ac:chgData name="Annie Gilmore Bryant" userId="f7d795f2-1209-4b52-90c4-738122001f90" providerId="ADAL" clId="{72E5A1B4-9F07-4DD0-8512-E3D7D4AC5AEE}" dt="2022-07-06T11:39:31.520" v="358" actId="478"/>
          <ac:grpSpMkLst>
            <pc:docMk/>
            <pc:sldMk cId="3342187774" sldId="260"/>
            <ac:grpSpMk id="90" creationId="{782421A3-57A2-4143-B726-FB28AFAE77BF}"/>
          </ac:grpSpMkLst>
        </pc:grpChg>
        <pc:grpChg chg="add del mod">
          <ac:chgData name="Annie Gilmore Bryant" userId="f7d795f2-1209-4b52-90c4-738122001f90" providerId="ADAL" clId="{72E5A1B4-9F07-4DD0-8512-E3D7D4AC5AEE}" dt="2022-07-09T08:41:54.878" v="5531" actId="165"/>
          <ac:grpSpMkLst>
            <pc:docMk/>
            <pc:sldMk cId="3342187774" sldId="260"/>
            <ac:grpSpMk id="98" creationId="{76BF004D-B9E4-4DF1-A60C-68C16890F28F}"/>
          </ac:grpSpMkLst>
        </pc:grpChg>
        <pc:graphicFrameChg chg="add del mod modGraphic">
          <ac:chgData name="Annie Gilmore Bryant" userId="f7d795f2-1209-4b52-90c4-738122001f90" providerId="ADAL" clId="{72E5A1B4-9F07-4DD0-8512-E3D7D4AC5AEE}" dt="2022-07-09T08:22:35.689" v="5057" actId="478"/>
          <ac:graphicFrameMkLst>
            <pc:docMk/>
            <pc:sldMk cId="3342187774" sldId="260"/>
            <ac:graphicFrameMk id="33" creationId="{A1B4AE79-9296-4EEC-9684-3430802F182F}"/>
          </ac:graphicFrameMkLst>
        </pc:graphicFrameChg>
        <pc:picChg chg="add del mod">
          <ac:chgData name="Annie Gilmore Bryant" userId="f7d795f2-1209-4b52-90c4-738122001f90" providerId="ADAL" clId="{72E5A1B4-9F07-4DD0-8512-E3D7D4AC5AEE}" dt="2022-07-09T08:36:51.274" v="5395" actId="478"/>
          <ac:picMkLst>
            <pc:docMk/>
            <pc:sldMk cId="3342187774" sldId="260"/>
            <ac:picMk id="4" creationId="{F1EBAFC1-8CB8-4AF6-A086-B523C7F7EB2F}"/>
          </ac:picMkLst>
        </pc:picChg>
        <pc:picChg chg="add del mod">
          <ac:chgData name="Annie Gilmore Bryant" userId="f7d795f2-1209-4b52-90c4-738122001f90" providerId="ADAL" clId="{72E5A1B4-9F07-4DD0-8512-E3D7D4AC5AEE}" dt="2022-07-09T08:36:51.274" v="5395" actId="478"/>
          <ac:picMkLst>
            <pc:docMk/>
            <pc:sldMk cId="3342187774" sldId="260"/>
            <ac:picMk id="6" creationId="{DBEE8CA0-E04D-4C5E-A978-F6115368038C}"/>
          </ac:picMkLst>
        </pc:picChg>
        <pc:picChg chg="add del mod modCrop">
          <ac:chgData name="Annie Gilmore Bryant" userId="f7d795f2-1209-4b52-90c4-738122001f90" providerId="ADAL" clId="{72E5A1B4-9F07-4DD0-8512-E3D7D4AC5AEE}" dt="2022-07-09T08:36:51.274" v="5395" actId="478"/>
          <ac:picMkLst>
            <pc:docMk/>
            <pc:sldMk cId="3342187774" sldId="260"/>
            <ac:picMk id="8" creationId="{477866AA-35B0-486C-87EC-6298F78D3C77}"/>
          </ac:picMkLst>
        </pc:picChg>
        <pc:picChg chg="add del mod modCrop">
          <ac:chgData name="Annie Gilmore Bryant" userId="f7d795f2-1209-4b52-90c4-738122001f90" providerId="ADAL" clId="{72E5A1B4-9F07-4DD0-8512-E3D7D4AC5AEE}" dt="2022-07-09T08:36:51.274" v="5395" actId="478"/>
          <ac:picMkLst>
            <pc:docMk/>
            <pc:sldMk cId="3342187774" sldId="260"/>
            <ac:picMk id="10" creationId="{7630ACA5-5A7D-4F46-8A88-76D8684175D8}"/>
          </ac:picMkLst>
        </pc:picChg>
        <pc:picChg chg="mod">
          <ac:chgData name="Annie Gilmore Bryant" userId="f7d795f2-1209-4b52-90c4-738122001f90" providerId="ADAL" clId="{72E5A1B4-9F07-4DD0-8512-E3D7D4AC5AEE}" dt="2022-07-09T06:52:51.792" v="2117"/>
          <ac:picMkLst>
            <pc:docMk/>
            <pc:sldMk cId="3342187774" sldId="260"/>
            <ac:picMk id="13" creationId="{97DBF281-603F-4A66-92CA-21D71435803B}"/>
          </ac:picMkLst>
        </pc:picChg>
        <pc:picChg chg="mod">
          <ac:chgData name="Annie Gilmore Bryant" userId="f7d795f2-1209-4b52-90c4-738122001f90" providerId="ADAL" clId="{72E5A1B4-9F07-4DD0-8512-E3D7D4AC5AEE}" dt="2022-07-09T06:52:51.792" v="2117"/>
          <ac:picMkLst>
            <pc:docMk/>
            <pc:sldMk cId="3342187774" sldId="260"/>
            <ac:picMk id="18" creationId="{6647DA8C-59F4-47BA-9393-442B56F2A1D8}"/>
          </ac:picMkLst>
        </pc:picChg>
        <pc:picChg chg="mod">
          <ac:chgData name="Annie Gilmore Bryant" userId="f7d795f2-1209-4b52-90c4-738122001f90" providerId="ADAL" clId="{72E5A1B4-9F07-4DD0-8512-E3D7D4AC5AEE}" dt="2022-07-09T06:52:51.792" v="2117"/>
          <ac:picMkLst>
            <pc:docMk/>
            <pc:sldMk cId="3342187774" sldId="260"/>
            <ac:picMk id="23" creationId="{22398D54-B972-43EC-A64A-5D8587B4FEE4}"/>
          </ac:picMkLst>
        </pc:picChg>
        <pc:picChg chg="add mod">
          <ac:chgData name="Annie Gilmore Bryant" userId="f7d795f2-1209-4b52-90c4-738122001f90" providerId="ADAL" clId="{72E5A1B4-9F07-4DD0-8512-E3D7D4AC5AEE}" dt="2022-07-09T08:36:03.631" v="5370" actId="1037"/>
          <ac:picMkLst>
            <pc:docMk/>
            <pc:sldMk cId="3342187774" sldId="260"/>
            <ac:picMk id="43" creationId="{AA733021-FE80-4E83-9A5B-9F87CAFBAF63}"/>
          </ac:picMkLst>
        </pc:picChg>
        <pc:picChg chg="mod">
          <ac:chgData name="Annie Gilmore Bryant" userId="f7d795f2-1209-4b52-90c4-738122001f90" providerId="ADAL" clId="{72E5A1B4-9F07-4DD0-8512-E3D7D4AC5AEE}" dt="2022-07-09T08:36:03.631" v="5370" actId="1037"/>
          <ac:picMkLst>
            <pc:docMk/>
            <pc:sldMk cId="3342187774" sldId="260"/>
            <ac:picMk id="59" creationId="{45227C79-2AD1-439F-9315-817C41D058A8}"/>
          </ac:picMkLst>
        </pc:picChg>
        <pc:picChg chg="mod">
          <ac:chgData name="Annie Gilmore Bryant" userId="f7d795f2-1209-4b52-90c4-738122001f90" providerId="ADAL" clId="{72E5A1B4-9F07-4DD0-8512-E3D7D4AC5AEE}" dt="2022-07-09T08:36:03.631" v="5370" actId="1037"/>
          <ac:picMkLst>
            <pc:docMk/>
            <pc:sldMk cId="3342187774" sldId="260"/>
            <ac:picMk id="66" creationId="{435C387C-AC7F-40BF-88FD-D6DF4B8B45C1}"/>
          </ac:picMkLst>
        </pc:picChg>
        <pc:picChg chg="mod">
          <ac:chgData name="Annie Gilmore Bryant" userId="f7d795f2-1209-4b52-90c4-738122001f90" providerId="ADAL" clId="{72E5A1B4-9F07-4DD0-8512-E3D7D4AC5AEE}" dt="2022-07-09T08:36:03.631" v="5370" actId="1037"/>
          <ac:picMkLst>
            <pc:docMk/>
            <pc:sldMk cId="3342187774" sldId="260"/>
            <ac:picMk id="67" creationId="{BE9ADAD1-6696-4B9F-968F-388D0279162C}"/>
          </ac:picMkLst>
        </pc:picChg>
        <pc:picChg chg="mod">
          <ac:chgData name="Annie Gilmore Bryant" userId="f7d795f2-1209-4b52-90c4-738122001f90" providerId="ADAL" clId="{72E5A1B4-9F07-4DD0-8512-E3D7D4AC5AEE}" dt="2022-07-09T08:36:59.530" v="5415" actId="1036"/>
          <ac:picMkLst>
            <pc:docMk/>
            <pc:sldMk cId="3342187774" sldId="260"/>
            <ac:picMk id="69" creationId="{1196C9B9-E83E-47C1-BA49-7585EF36A0C0}"/>
          </ac:picMkLst>
        </pc:picChg>
        <pc:picChg chg="mod topLvl">
          <ac:chgData name="Annie Gilmore Bryant" userId="f7d795f2-1209-4b52-90c4-738122001f90" providerId="ADAL" clId="{72E5A1B4-9F07-4DD0-8512-E3D7D4AC5AEE}" dt="2022-07-09T08:40:39.860" v="5514" actId="1035"/>
          <ac:picMkLst>
            <pc:docMk/>
            <pc:sldMk cId="3342187774" sldId="260"/>
            <ac:picMk id="79" creationId="{336DC393-D097-45D3-A8E8-AB88B0972460}"/>
          </ac:picMkLst>
        </pc:picChg>
        <pc:picChg chg="add mod">
          <ac:chgData name="Annie Gilmore Bryant" userId="f7d795f2-1209-4b52-90c4-738122001f90" providerId="ADAL" clId="{72E5A1B4-9F07-4DD0-8512-E3D7D4AC5AEE}" dt="2022-07-09T08:40:43.683" v="5516" actId="1036"/>
          <ac:picMkLst>
            <pc:docMk/>
            <pc:sldMk cId="3342187774" sldId="260"/>
            <ac:picMk id="85" creationId="{7E079310-F54A-4B75-8644-51D17AF4A037}"/>
          </ac:picMkLst>
        </pc:picChg>
        <pc:picChg chg="mod topLvl">
          <ac:chgData name="Annie Gilmore Bryant" userId="f7d795f2-1209-4b52-90c4-738122001f90" providerId="ADAL" clId="{72E5A1B4-9F07-4DD0-8512-E3D7D4AC5AEE}" dt="2022-07-09T08:41:54.878" v="5531" actId="165"/>
          <ac:picMkLst>
            <pc:docMk/>
            <pc:sldMk cId="3342187774" sldId="260"/>
            <ac:picMk id="94" creationId="{1DCB9DCE-A047-4BAB-A27F-5E7E0EAEC190}"/>
          </ac:picMkLst>
        </pc:picChg>
        <pc:picChg chg="mod topLvl">
          <ac:chgData name="Annie Gilmore Bryant" userId="f7d795f2-1209-4b52-90c4-738122001f90" providerId="ADAL" clId="{72E5A1B4-9F07-4DD0-8512-E3D7D4AC5AEE}" dt="2022-07-09T08:41:54.878" v="5531" actId="165"/>
          <ac:picMkLst>
            <pc:docMk/>
            <pc:sldMk cId="3342187774" sldId="260"/>
            <ac:picMk id="95" creationId="{41605F94-2DFD-40A9-8B12-C28311CF48F1}"/>
          </ac:picMkLst>
        </pc:picChg>
        <pc:cxnChg chg="add mod">
          <ac:chgData name="Annie Gilmore Bryant" userId="f7d795f2-1209-4b52-90c4-738122001f90" providerId="ADAL" clId="{72E5A1B4-9F07-4DD0-8512-E3D7D4AC5AEE}" dt="2022-07-09T06:53:09.095" v="2129" actId="164"/>
          <ac:cxnSpMkLst>
            <pc:docMk/>
            <pc:sldMk cId="3342187774" sldId="260"/>
            <ac:cxnSpMk id="15" creationId="{F7A3BCA7-0872-42EC-949C-0822AE2A2AB8}"/>
          </ac:cxnSpMkLst>
        </pc:cxnChg>
        <pc:cxnChg chg="mod">
          <ac:chgData name="Annie Gilmore Bryant" userId="f7d795f2-1209-4b52-90c4-738122001f90" providerId="ADAL" clId="{72E5A1B4-9F07-4DD0-8512-E3D7D4AC5AEE}" dt="2022-07-09T06:52:51.792" v="2117"/>
          <ac:cxnSpMkLst>
            <pc:docMk/>
            <pc:sldMk cId="3342187774" sldId="260"/>
            <ac:cxnSpMk id="20" creationId="{9AD70F76-3474-4A3E-ADC6-14B844F97CCB}"/>
          </ac:cxnSpMkLst>
        </pc:cxnChg>
        <pc:cxnChg chg="mod">
          <ac:chgData name="Annie Gilmore Bryant" userId="f7d795f2-1209-4b52-90c4-738122001f90" providerId="ADAL" clId="{72E5A1B4-9F07-4DD0-8512-E3D7D4AC5AEE}" dt="2022-07-09T06:52:51.792" v="2117"/>
          <ac:cxnSpMkLst>
            <pc:docMk/>
            <pc:sldMk cId="3342187774" sldId="260"/>
            <ac:cxnSpMk id="25" creationId="{3262B237-8FF2-4C6F-A5A4-1FD7FAE6FF54}"/>
          </ac:cxnSpMkLst>
        </pc:cxnChg>
        <pc:cxnChg chg="add mod">
          <ac:chgData name="Annie Gilmore Bryant" userId="f7d795f2-1209-4b52-90c4-738122001f90" providerId="ADAL" clId="{72E5A1B4-9F07-4DD0-8512-E3D7D4AC5AEE}" dt="2022-07-09T08:37:05.519" v="5417" actId="1076"/>
          <ac:cxnSpMkLst>
            <pc:docMk/>
            <pc:sldMk cId="3342187774" sldId="260"/>
            <ac:cxnSpMk id="27" creationId="{500BEF52-D64A-4F16-A64F-F939E9A17F3A}"/>
          </ac:cxnSpMkLst>
        </pc:cxnChg>
        <pc:cxnChg chg="add del mod">
          <ac:chgData name="Annie Gilmore Bryant" userId="f7d795f2-1209-4b52-90c4-738122001f90" providerId="ADAL" clId="{72E5A1B4-9F07-4DD0-8512-E3D7D4AC5AEE}" dt="2022-07-09T08:22:35.689" v="5057" actId="478"/>
          <ac:cxnSpMkLst>
            <pc:docMk/>
            <pc:sldMk cId="3342187774" sldId="260"/>
            <ac:cxnSpMk id="37" creationId="{D22C4F0B-3FFF-4B64-8876-1D9D55508312}"/>
          </ac:cxnSpMkLst>
        </pc:cxnChg>
        <pc:cxnChg chg="add del mod">
          <ac:chgData name="Annie Gilmore Bryant" userId="f7d795f2-1209-4b52-90c4-738122001f90" providerId="ADAL" clId="{72E5A1B4-9F07-4DD0-8512-E3D7D4AC5AEE}" dt="2022-07-09T08:22:35.689" v="5057" actId="478"/>
          <ac:cxnSpMkLst>
            <pc:docMk/>
            <pc:sldMk cId="3342187774" sldId="260"/>
            <ac:cxnSpMk id="38" creationId="{8F66023F-0326-4EE4-A086-697F77CB4CAF}"/>
          </ac:cxnSpMkLst>
        </pc:cxnChg>
        <pc:cxnChg chg="add mod">
          <ac:chgData name="Annie Gilmore Bryant" userId="f7d795f2-1209-4b52-90c4-738122001f90" providerId="ADAL" clId="{72E5A1B4-9F07-4DD0-8512-E3D7D4AC5AEE}" dt="2022-07-09T08:36:03.631" v="5370" actId="1037"/>
          <ac:cxnSpMkLst>
            <pc:docMk/>
            <pc:sldMk cId="3342187774" sldId="260"/>
            <ac:cxnSpMk id="45" creationId="{05EA9D1E-58C2-4E03-9681-385C9018F59C}"/>
          </ac:cxnSpMkLst>
        </pc:cxnChg>
        <pc:cxnChg chg="mod">
          <ac:chgData name="Annie Gilmore Bryant" userId="f7d795f2-1209-4b52-90c4-738122001f90" providerId="ADAL" clId="{72E5A1B4-9F07-4DD0-8512-E3D7D4AC5AEE}" dt="2022-07-09T08:36:59.530" v="5415" actId="1036"/>
          <ac:cxnSpMkLst>
            <pc:docMk/>
            <pc:sldMk cId="3342187774" sldId="260"/>
            <ac:cxnSpMk id="71" creationId="{16697EE2-316D-4A01-AC0C-559BAB002197}"/>
          </ac:cxnSpMkLst>
        </pc:cxnChg>
        <pc:cxnChg chg="mod topLvl">
          <ac:chgData name="Annie Gilmore Bryant" userId="f7d795f2-1209-4b52-90c4-738122001f90" providerId="ADAL" clId="{72E5A1B4-9F07-4DD0-8512-E3D7D4AC5AEE}" dt="2022-07-09T08:42:45.895" v="5541" actId="14100"/>
          <ac:cxnSpMkLst>
            <pc:docMk/>
            <pc:sldMk cId="3342187774" sldId="260"/>
            <ac:cxnSpMk id="91" creationId="{80AC1975-C1EF-4C74-8590-B15802422211}"/>
          </ac:cxnSpMkLst>
        </pc:cxnChg>
      </pc:sldChg>
      <pc:sldChg chg="addSp delSp modSp add del mod">
        <pc:chgData name="Annie Gilmore Bryant" userId="f7d795f2-1209-4b52-90c4-738122001f90" providerId="ADAL" clId="{72E5A1B4-9F07-4DD0-8512-E3D7D4AC5AEE}" dt="2022-07-10T03:13:29.539" v="8552" actId="47"/>
        <pc:sldMkLst>
          <pc:docMk/>
          <pc:sldMk cId="5576649" sldId="261"/>
        </pc:sldMkLst>
        <pc:spChg chg="mod">
          <ac:chgData name="Annie Gilmore Bryant" userId="f7d795f2-1209-4b52-90c4-738122001f90" providerId="ADAL" clId="{72E5A1B4-9F07-4DD0-8512-E3D7D4AC5AEE}" dt="2022-07-07T00:20:52.957" v="912" actId="1076"/>
          <ac:spMkLst>
            <pc:docMk/>
            <pc:sldMk cId="5576649" sldId="261"/>
            <ac:spMk id="2" creationId="{8B3F99BC-6D8D-49ED-9C4E-C9797E9AD72D}"/>
          </ac:spMkLst>
        </pc:spChg>
        <pc:spChg chg="add mod">
          <ac:chgData name="Annie Gilmore Bryant" userId="f7d795f2-1209-4b52-90c4-738122001f90" providerId="ADAL" clId="{72E5A1B4-9F07-4DD0-8512-E3D7D4AC5AEE}" dt="2022-07-09T05:49:24.590" v="1775" actId="20577"/>
          <ac:spMkLst>
            <pc:docMk/>
            <pc:sldMk cId="5576649" sldId="261"/>
            <ac:spMk id="7" creationId="{9F624A19-73E1-4866-9E35-A034136014CD}"/>
          </ac:spMkLst>
        </pc:spChg>
        <pc:spChg chg="add mod">
          <ac:chgData name="Annie Gilmore Bryant" userId="f7d795f2-1209-4b52-90c4-738122001f90" providerId="ADAL" clId="{72E5A1B4-9F07-4DD0-8512-E3D7D4AC5AEE}" dt="2022-07-07T00:29:01.264" v="1002" actId="207"/>
          <ac:spMkLst>
            <pc:docMk/>
            <pc:sldMk cId="5576649" sldId="261"/>
            <ac:spMk id="8" creationId="{3DC48017-46AD-4BFD-928E-FC6D8B9E4B0F}"/>
          </ac:spMkLst>
        </pc:spChg>
        <pc:picChg chg="add mod">
          <ac:chgData name="Annie Gilmore Bryant" userId="f7d795f2-1209-4b52-90c4-738122001f90" providerId="ADAL" clId="{72E5A1B4-9F07-4DD0-8512-E3D7D4AC5AEE}" dt="2022-07-07T00:20:19.265" v="813" actId="14826"/>
          <ac:picMkLst>
            <pc:docMk/>
            <pc:sldMk cId="5576649" sldId="261"/>
            <ac:picMk id="3" creationId="{161C8365-183E-48B7-89B6-54D932D744EF}"/>
          </ac:picMkLst>
        </pc:picChg>
        <pc:picChg chg="add mod">
          <ac:chgData name="Annie Gilmore Bryant" userId="f7d795f2-1209-4b52-90c4-738122001f90" providerId="ADAL" clId="{72E5A1B4-9F07-4DD0-8512-E3D7D4AC5AEE}" dt="2022-07-07T00:20:25.862" v="814" actId="14826"/>
          <ac:picMkLst>
            <pc:docMk/>
            <pc:sldMk cId="5576649" sldId="261"/>
            <ac:picMk id="4" creationId="{EBDD4C4D-8202-4F6A-AF90-DD773648AD6C}"/>
          </ac:picMkLst>
        </pc:picChg>
        <pc:picChg chg="add del mod">
          <ac:chgData name="Annie Gilmore Bryant" userId="f7d795f2-1209-4b52-90c4-738122001f90" providerId="ADAL" clId="{72E5A1B4-9F07-4DD0-8512-E3D7D4AC5AEE}" dt="2022-07-07T00:20:50.396" v="911" actId="478"/>
          <ac:picMkLst>
            <pc:docMk/>
            <pc:sldMk cId="5576649" sldId="261"/>
            <ac:picMk id="5" creationId="{B1CB9F66-3B39-4BBC-90EF-C26789E0F3C8}"/>
          </ac:picMkLst>
        </pc:picChg>
        <pc:picChg chg="add del mod">
          <ac:chgData name="Annie Gilmore Bryant" userId="f7d795f2-1209-4b52-90c4-738122001f90" providerId="ADAL" clId="{72E5A1B4-9F07-4DD0-8512-E3D7D4AC5AEE}" dt="2022-07-07T00:20:50.396" v="911" actId="478"/>
          <ac:picMkLst>
            <pc:docMk/>
            <pc:sldMk cId="5576649" sldId="261"/>
            <ac:picMk id="6" creationId="{84838616-E0E1-4509-8F3E-E7DD53938228}"/>
          </ac:picMkLst>
        </pc:picChg>
      </pc:sldChg>
      <pc:sldChg chg="addSp modSp add del mod">
        <pc:chgData name="Annie Gilmore Bryant" userId="f7d795f2-1209-4b52-90c4-738122001f90" providerId="ADAL" clId="{72E5A1B4-9F07-4DD0-8512-E3D7D4AC5AEE}" dt="2022-07-09T09:50:16.560" v="5798" actId="47"/>
        <pc:sldMkLst>
          <pc:docMk/>
          <pc:sldMk cId="2589480587" sldId="262"/>
        </pc:sldMkLst>
        <pc:spChg chg="mod">
          <ac:chgData name="Annie Gilmore Bryant" userId="f7d795f2-1209-4b52-90c4-738122001f90" providerId="ADAL" clId="{72E5A1B4-9F07-4DD0-8512-E3D7D4AC5AEE}" dt="2022-07-06T11:39:47.739" v="416" actId="20577"/>
          <ac:spMkLst>
            <pc:docMk/>
            <pc:sldMk cId="2589480587" sldId="262"/>
            <ac:spMk id="2" creationId="{8B3F99BC-6D8D-49ED-9C4E-C9797E9AD72D}"/>
          </ac:spMkLst>
        </pc:spChg>
        <pc:picChg chg="add mod">
          <ac:chgData name="Annie Gilmore Bryant" userId="f7d795f2-1209-4b52-90c4-738122001f90" providerId="ADAL" clId="{72E5A1B4-9F07-4DD0-8512-E3D7D4AC5AEE}" dt="2022-07-07T00:21:10.871" v="948" actId="1076"/>
          <ac:picMkLst>
            <pc:docMk/>
            <pc:sldMk cId="2589480587" sldId="262"/>
            <ac:picMk id="4" creationId="{BF180D8D-F563-4B20-AF83-3904DC867626}"/>
          </ac:picMkLst>
        </pc:picChg>
        <pc:picChg chg="add mod">
          <ac:chgData name="Annie Gilmore Bryant" userId="f7d795f2-1209-4b52-90c4-738122001f90" providerId="ADAL" clId="{72E5A1B4-9F07-4DD0-8512-E3D7D4AC5AEE}" dt="2022-07-07T00:58:05.260" v="1489" actId="1076"/>
          <ac:picMkLst>
            <pc:docMk/>
            <pc:sldMk cId="2589480587" sldId="262"/>
            <ac:picMk id="6" creationId="{8C2E5D0F-B2F7-4C62-9ED3-41426783E05B}"/>
          </ac:picMkLst>
        </pc:picChg>
      </pc:sldChg>
      <pc:sldChg chg="add del">
        <pc:chgData name="Annie Gilmore Bryant" userId="f7d795f2-1209-4b52-90c4-738122001f90" providerId="ADAL" clId="{72E5A1B4-9F07-4DD0-8512-E3D7D4AC5AEE}" dt="2022-07-07T00:21:16.760" v="951" actId="47"/>
        <pc:sldMkLst>
          <pc:docMk/>
          <pc:sldMk cId="2507218454" sldId="263"/>
        </pc:sldMkLst>
      </pc:sldChg>
      <pc:sldChg chg="addSp delSp modSp new mod setBg">
        <pc:chgData name="Annie Gilmore Bryant" userId="f7d795f2-1209-4b52-90c4-738122001f90" providerId="ADAL" clId="{72E5A1B4-9F07-4DD0-8512-E3D7D4AC5AEE}" dt="2022-07-11T06:05:54.841" v="13063" actId="6549"/>
        <pc:sldMkLst>
          <pc:docMk/>
          <pc:sldMk cId="2157107520" sldId="264"/>
        </pc:sldMkLst>
        <pc:spChg chg="mod">
          <ac:chgData name="Annie Gilmore Bryant" userId="f7d795f2-1209-4b52-90c4-738122001f90" providerId="ADAL" clId="{72E5A1B4-9F07-4DD0-8512-E3D7D4AC5AEE}" dt="2022-07-10T07:11:54.130" v="9868" actId="1076"/>
          <ac:spMkLst>
            <pc:docMk/>
            <pc:sldMk cId="2157107520" sldId="264"/>
            <ac:spMk id="2" creationId="{7DAD3A86-6B0B-47F2-AD08-07748F69B128}"/>
          </ac:spMkLst>
        </pc:spChg>
        <pc:spChg chg="del">
          <ac:chgData name="Annie Gilmore Bryant" userId="f7d795f2-1209-4b52-90c4-738122001f90" providerId="ADAL" clId="{72E5A1B4-9F07-4DD0-8512-E3D7D4AC5AEE}" dt="2022-07-06T13:20:11.507" v="431" actId="478"/>
          <ac:spMkLst>
            <pc:docMk/>
            <pc:sldMk cId="2157107520" sldId="264"/>
            <ac:spMk id="3" creationId="{7A59A9D3-EBF4-4B2E-A1F1-3FDE2E0A5042}"/>
          </ac:spMkLst>
        </pc:spChg>
        <pc:spChg chg="add mod">
          <ac:chgData name="Annie Gilmore Bryant" userId="f7d795f2-1209-4b52-90c4-738122001f90" providerId="ADAL" clId="{72E5A1B4-9F07-4DD0-8512-E3D7D4AC5AEE}" dt="2022-07-11T06:05:28.583" v="13044" actId="1076"/>
          <ac:spMkLst>
            <pc:docMk/>
            <pc:sldMk cId="2157107520" sldId="264"/>
            <ac:spMk id="6" creationId="{95FBD76D-88B0-4E10-8DFC-C9CFDD45092D}"/>
          </ac:spMkLst>
        </pc:spChg>
        <pc:spChg chg="add mod">
          <ac:chgData name="Annie Gilmore Bryant" userId="f7d795f2-1209-4b52-90c4-738122001f90" providerId="ADAL" clId="{72E5A1B4-9F07-4DD0-8512-E3D7D4AC5AEE}" dt="2022-07-11T06:05:54.841" v="13063" actId="6549"/>
          <ac:spMkLst>
            <pc:docMk/>
            <pc:sldMk cId="2157107520" sldId="264"/>
            <ac:spMk id="9" creationId="{928B61D0-2F49-4C4F-AABD-26E0DAF3DF43}"/>
          </ac:spMkLst>
        </pc:spChg>
        <pc:spChg chg="add mod">
          <ac:chgData name="Annie Gilmore Bryant" userId="f7d795f2-1209-4b52-90c4-738122001f90" providerId="ADAL" clId="{72E5A1B4-9F07-4DD0-8512-E3D7D4AC5AEE}" dt="2022-07-10T07:15:52.956" v="10131" actId="20577"/>
          <ac:spMkLst>
            <pc:docMk/>
            <pc:sldMk cId="2157107520" sldId="264"/>
            <ac:spMk id="10" creationId="{FD4055AC-96D9-45D1-803C-AF94DBE937E8}"/>
          </ac:spMkLst>
        </pc:spChg>
        <pc:spChg chg="add mod">
          <ac:chgData name="Annie Gilmore Bryant" userId="f7d795f2-1209-4b52-90c4-738122001f90" providerId="ADAL" clId="{72E5A1B4-9F07-4DD0-8512-E3D7D4AC5AEE}" dt="2022-07-10T07:18:47.310" v="10211" actId="1076"/>
          <ac:spMkLst>
            <pc:docMk/>
            <pc:sldMk cId="2157107520" sldId="264"/>
            <ac:spMk id="11" creationId="{BE50E5D3-D841-4979-A2E1-89631426FDF8}"/>
          </ac:spMkLst>
        </pc:spChg>
        <pc:spChg chg="add mod">
          <ac:chgData name="Annie Gilmore Bryant" userId="f7d795f2-1209-4b52-90c4-738122001f90" providerId="ADAL" clId="{72E5A1B4-9F07-4DD0-8512-E3D7D4AC5AEE}" dt="2022-07-10T07:19:43.710" v="10258" actId="20577"/>
          <ac:spMkLst>
            <pc:docMk/>
            <pc:sldMk cId="2157107520" sldId="264"/>
            <ac:spMk id="13" creationId="{671F632F-35C1-4A61-A0D2-9E18E746F967}"/>
          </ac:spMkLst>
        </pc:spChg>
        <pc:picChg chg="add del mod">
          <ac:chgData name="Annie Gilmore Bryant" userId="f7d795f2-1209-4b52-90c4-738122001f90" providerId="ADAL" clId="{72E5A1B4-9F07-4DD0-8512-E3D7D4AC5AEE}" dt="2022-07-10T07:19:11.772" v="10213" actId="478"/>
          <ac:picMkLst>
            <pc:docMk/>
            <pc:sldMk cId="2157107520" sldId="264"/>
            <ac:picMk id="4" creationId="{209277F6-9B23-475A-8A62-2A38AF6774BB}"/>
          </ac:picMkLst>
        </pc:picChg>
        <pc:picChg chg="add mod">
          <ac:chgData name="Annie Gilmore Bryant" userId="f7d795f2-1209-4b52-90c4-738122001f90" providerId="ADAL" clId="{72E5A1B4-9F07-4DD0-8512-E3D7D4AC5AEE}" dt="2022-07-10T07:18:49.419" v="10212" actId="1076"/>
          <ac:picMkLst>
            <pc:docMk/>
            <pc:sldMk cId="2157107520" sldId="264"/>
            <ac:picMk id="5" creationId="{38A9F5E5-89F4-47A2-AC55-7C79C05A2D50}"/>
          </ac:picMkLst>
        </pc:picChg>
        <pc:picChg chg="add mod">
          <ac:chgData name="Annie Gilmore Bryant" userId="f7d795f2-1209-4b52-90c4-738122001f90" providerId="ADAL" clId="{72E5A1B4-9F07-4DD0-8512-E3D7D4AC5AEE}" dt="2022-07-10T07:19:17.441" v="10216" actId="14100"/>
          <ac:picMkLst>
            <pc:docMk/>
            <pc:sldMk cId="2157107520" sldId="264"/>
            <ac:picMk id="12" creationId="{EDBE6B30-3047-4133-A067-3C88C53586EB}"/>
          </ac:picMkLst>
        </pc:picChg>
        <pc:picChg chg="add mod">
          <ac:chgData name="Annie Gilmore Bryant" userId="f7d795f2-1209-4b52-90c4-738122001f90" providerId="ADAL" clId="{72E5A1B4-9F07-4DD0-8512-E3D7D4AC5AEE}" dt="2022-07-10T07:19:28.982" v="10217" actId="1076"/>
          <ac:picMkLst>
            <pc:docMk/>
            <pc:sldMk cId="2157107520" sldId="264"/>
            <ac:picMk id="1026" creationId="{BC99D83D-5C9A-4C7F-9786-36FFF4587C33}"/>
          </ac:picMkLst>
        </pc:picChg>
        <pc:cxnChg chg="add mod">
          <ac:chgData name="Annie Gilmore Bryant" userId="f7d795f2-1209-4b52-90c4-738122001f90" providerId="ADAL" clId="{72E5A1B4-9F07-4DD0-8512-E3D7D4AC5AEE}" dt="2022-07-10T07:16:05.054" v="10133" actId="1582"/>
          <ac:cxnSpMkLst>
            <pc:docMk/>
            <pc:sldMk cId="2157107520" sldId="264"/>
            <ac:cxnSpMk id="7" creationId="{A1079E6B-BC4E-4F20-9394-D40A681A7C2C}"/>
          </ac:cxnSpMkLst>
        </pc:cxnChg>
      </pc:sldChg>
      <pc:sldChg chg="addSp delSp modSp add mod modShow">
        <pc:chgData name="Annie Gilmore Bryant" userId="f7d795f2-1209-4b52-90c4-738122001f90" providerId="ADAL" clId="{72E5A1B4-9F07-4DD0-8512-E3D7D4AC5AEE}" dt="2022-07-10T07:11:19.520" v="9832" actId="729"/>
        <pc:sldMkLst>
          <pc:docMk/>
          <pc:sldMk cId="3370119111" sldId="265"/>
        </pc:sldMkLst>
        <pc:spChg chg="mod">
          <ac:chgData name="Annie Gilmore Bryant" userId="f7d795f2-1209-4b52-90c4-738122001f90" providerId="ADAL" clId="{72E5A1B4-9F07-4DD0-8512-E3D7D4AC5AEE}" dt="2022-07-07T00:44:53.887" v="1052" actId="20577"/>
          <ac:spMkLst>
            <pc:docMk/>
            <pc:sldMk cId="3370119111" sldId="265"/>
            <ac:spMk id="2" creationId="{8B3F99BC-6D8D-49ED-9C4E-C9797E9AD72D}"/>
          </ac:spMkLst>
        </pc:spChg>
        <pc:spChg chg="add mod">
          <ac:chgData name="Annie Gilmore Bryant" userId="f7d795f2-1209-4b52-90c4-738122001f90" providerId="ADAL" clId="{72E5A1B4-9F07-4DD0-8512-E3D7D4AC5AEE}" dt="2022-07-07T00:45:47.182" v="1124" actId="1076"/>
          <ac:spMkLst>
            <pc:docMk/>
            <pc:sldMk cId="3370119111" sldId="265"/>
            <ac:spMk id="9" creationId="{C06FE882-430E-4A3D-A153-4DEACFE8C0E3}"/>
          </ac:spMkLst>
        </pc:spChg>
        <pc:spChg chg="add mod">
          <ac:chgData name="Annie Gilmore Bryant" userId="f7d795f2-1209-4b52-90c4-738122001f90" providerId="ADAL" clId="{72E5A1B4-9F07-4DD0-8512-E3D7D4AC5AEE}" dt="2022-07-07T00:46:32.422" v="1233" actId="14100"/>
          <ac:spMkLst>
            <pc:docMk/>
            <pc:sldMk cId="3370119111" sldId="265"/>
            <ac:spMk id="11" creationId="{A8079E59-C280-430A-88D9-7E8A2C192062}"/>
          </ac:spMkLst>
        </pc:spChg>
        <pc:spChg chg="add del mod">
          <ac:chgData name="Annie Gilmore Bryant" userId="f7d795f2-1209-4b52-90c4-738122001f90" providerId="ADAL" clId="{72E5A1B4-9F07-4DD0-8512-E3D7D4AC5AEE}" dt="2022-07-07T00:47:01.333" v="1308" actId="478"/>
          <ac:spMkLst>
            <pc:docMk/>
            <pc:sldMk cId="3370119111" sldId="265"/>
            <ac:spMk id="16" creationId="{BA338F9D-CE0B-4637-92F5-4965DCB5ABE0}"/>
          </ac:spMkLst>
        </pc:spChg>
        <pc:spChg chg="add mod">
          <ac:chgData name="Annie Gilmore Bryant" userId="f7d795f2-1209-4b52-90c4-738122001f90" providerId="ADAL" clId="{72E5A1B4-9F07-4DD0-8512-E3D7D4AC5AEE}" dt="2022-07-07T00:48:01.965" v="1455" actId="1076"/>
          <ac:spMkLst>
            <pc:docMk/>
            <pc:sldMk cId="3370119111" sldId="265"/>
            <ac:spMk id="17" creationId="{8E459097-E1FD-4762-A04E-0EA059A989D2}"/>
          </ac:spMkLst>
        </pc:spChg>
        <pc:picChg chg="del">
          <ac:chgData name="Annie Gilmore Bryant" userId="f7d795f2-1209-4b52-90c4-738122001f90" providerId="ADAL" clId="{72E5A1B4-9F07-4DD0-8512-E3D7D4AC5AEE}" dt="2022-07-07T00:44:56.222" v="1053" actId="478"/>
          <ac:picMkLst>
            <pc:docMk/>
            <pc:sldMk cId="3370119111" sldId="265"/>
            <ac:picMk id="4" creationId="{BF180D8D-F563-4B20-AF83-3904DC867626}"/>
          </ac:picMkLst>
        </pc:picChg>
        <pc:picChg chg="add del mod modCrop">
          <ac:chgData name="Annie Gilmore Bryant" userId="f7d795f2-1209-4b52-90c4-738122001f90" providerId="ADAL" clId="{72E5A1B4-9F07-4DD0-8512-E3D7D4AC5AEE}" dt="2022-07-07T00:45:51.682" v="1126" actId="732"/>
          <ac:picMkLst>
            <pc:docMk/>
            <pc:sldMk cId="3370119111" sldId="265"/>
            <ac:picMk id="5" creationId="{5A278427-AA77-4538-A14B-D34D449890EA}"/>
          </ac:picMkLst>
        </pc:picChg>
        <pc:picChg chg="del">
          <ac:chgData name="Annie Gilmore Bryant" userId="f7d795f2-1209-4b52-90c4-738122001f90" providerId="ADAL" clId="{72E5A1B4-9F07-4DD0-8512-E3D7D4AC5AEE}" dt="2022-07-07T00:44:56.222" v="1053" actId="478"/>
          <ac:picMkLst>
            <pc:docMk/>
            <pc:sldMk cId="3370119111" sldId="265"/>
            <ac:picMk id="6" creationId="{8C2E5D0F-B2F7-4C62-9ED3-41426783E05B}"/>
          </ac:picMkLst>
        </pc:picChg>
        <pc:cxnChg chg="add mod">
          <ac:chgData name="Annie Gilmore Bryant" userId="f7d795f2-1209-4b52-90c4-738122001f90" providerId="ADAL" clId="{72E5A1B4-9F07-4DD0-8512-E3D7D4AC5AEE}" dt="2022-07-07T00:45:58.107" v="1128" actId="14100"/>
          <ac:cxnSpMkLst>
            <pc:docMk/>
            <pc:sldMk cId="3370119111" sldId="265"/>
            <ac:cxnSpMk id="7" creationId="{6BED3068-AEAD-4925-9E89-231795E19A05}"/>
          </ac:cxnSpMkLst>
        </pc:cxnChg>
        <pc:cxnChg chg="add mod">
          <ac:chgData name="Annie Gilmore Bryant" userId="f7d795f2-1209-4b52-90c4-738122001f90" providerId="ADAL" clId="{72E5A1B4-9F07-4DD0-8512-E3D7D4AC5AEE}" dt="2022-07-07T00:46:42.099" v="1234" actId="14100"/>
          <ac:cxnSpMkLst>
            <pc:docMk/>
            <pc:sldMk cId="3370119111" sldId="265"/>
            <ac:cxnSpMk id="12" creationId="{51549F9D-9C79-4630-8382-B6E7D608AD92}"/>
          </ac:cxnSpMkLst>
        </pc:cxnChg>
        <pc:cxnChg chg="add del mod">
          <ac:chgData name="Annie Gilmore Bryant" userId="f7d795f2-1209-4b52-90c4-738122001f90" providerId="ADAL" clId="{72E5A1B4-9F07-4DD0-8512-E3D7D4AC5AEE}" dt="2022-07-07T00:46:43.730" v="1236"/>
          <ac:cxnSpMkLst>
            <pc:docMk/>
            <pc:sldMk cId="3370119111" sldId="265"/>
            <ac:cxnSpMk id="15" creationId="{DFE3C539-F4C4-463D-AFFA-473298F6A3C7}"/>
          </ac:cxnSpMkLst>
        </pc:cxnChg>
      </pc:sldChg>
      <pc:sldChg chg="addSp delSp modSp add mod ord setBg">
        <pc:chgData name="Annie Gilmore Bryant" userId="f7d795f2-1209-4b52-90c4-738122001f90" providerId="ADAL" clId="{72E5A1B4-9F07-4DD0-8512-E3D7D4AC5AEE}" dt="2022-07-11T05:51:55.214" v="12963" actId="478"/>
        <pc:sldMkLst>
          <pc:docMk/>
          <pc:sldMk cId="436390812" sldId="266"/>
        </pc:sldMkLst>
        <pc:spChg chg="mod">
          <ac:chgData name="Annie Gilmore Bryant" userId="f7d795f2-1209-4b52-90c4-738122001f90" providerId="ADAL" clId="{72E5A1B4-9F07-4DD0-8512-E3D7D4AC5AEE}" dt="2022-07-11T04:10:00.942" v="12849" actId="20577"/>
          <ac:spMkLst>
            <pc:docMk/>
            <pc:sldMk cId="436390812" sldId="266"/>
            <ac:spMk id="2" creationId="{8B3F99BC-6D8D-49ED-9C4E-C9797E9AD72D}"/>
          </ac:spMkLst>
        </pc:spChg>
        <pc:spChg chg="del">
          <ac:chgData name="Annie Gilmore Bryant" userId="f7d795f2-1209-4b52-90c4-738122001f90" providerId="ADAL" clId="{72E5A1B4-9F07-4DD0-8512-E3D7D4AC5AEE}" dt="2022-07-09T05:48:53.335" v="1668" actId="478"/>
          <ac:spMkLst>
            <pc:docMk/>
            <pc:sldMk cId="436390812" sldId="266"/>
            <ac:spMk id="9" creationId="{C06FE882-430E-4A3D-A153-4DEACFE8C0E3}"/>
          </ac:spMkLst>
        </pc:spChg>
        <pc:spChg chg="del">
          <ac:chgData name="Annie Gilmore Bryant" userId="f7d795f2-1209-4b52-90c4-738122001f90" providerId="ADAL" clId="{72E5A1B4-9F07-4DD0-8512-E3D7D4AC5AEE}" dt="2022-07-09T05:48:53.335" v="1668" actId="478"/>
          <ac:spMkLst>
            <pc:docMk/>
            <pc:sldMk cId="436390812" sldId="266"/>
            <ac:spMk id="11" creationId="{A8079E59-C280-430A-88D9-7E8A2C192062}"/>
          </ac:spMkLst>
        </pc:spChg>
        <pc:spChg chg="add mod">
          <ac:chgData name="Annie Gilmore Bryant" userId="f7d795f2-1209-4b52-90c4-738122001f90" providerId="ADAL" clId="{72E5A1B4-9F07-4DD0-8512-E3D7D4AC5AEE}" dt="2022-07-11T04:03:09.761" v="12420" actId="1076"/>
          <ac:spMkLst>
            <pc:docMk/>
            <pc:sldMk cId="436390812" sldId="266"/>
            <ac:spMk id="13" creationId="{E100ED14-A18E-4365-9088-FB3E8750963D}"/>
          </ac:spMkLst>
        </pc:spChg>
        <pc:spChg chg="add mod">
          <ac:chgData name="Annie Gilmore Bryant" userId="f7d795f2-1209-4b52-90c4-738122001f90" providerId="ADAL" clId="{72E5A1B4-9F07-4DD0-8512-E3D7D4AC5AEE}" dt="2022-07-11T04:56:26.406" v="12955" actId="14100"/>
          <ac:spMkLst>
            <pc:docMk/>
            <pc:sldMk cId="436390812" sldId="266"/>
            <ac:spMk id="14" creationId="{7DE1C1F8-226B-4CE1-ABC4-BCD5891C4BBC}"/>
          </ac:spMkLst>
        </pc:spChg>
        <pc:spChg chg="add del mod">
          <ac:chgData name="Annie Gilmore Bryant" userId="f7d795f2-1209-4b52-90c4-738122001f90" providerId="ADAL" clId="{72E5A1B4-9F07-4DD0-8512-E3D7D4AC5AEE}" dt="2022-07-11T04:09:27.103" v="12778" actId="478"/>
          <ac:spMkLst>
            <pc:docMk/>
            <pc:sldMk cId="436390812" sldId="266"/>
            <ac:spMk id="15" creationId="{4AE2E5EA-F861-440C-B122-3FC4EE7C99CB}"/>
          </ac:spMkLst>
        </pc:spChg>
        <pc:spChg chg="del">
          <ac:chgData name="Annie Gilmore Bryant" userId="f7d795f2-1209-4b52-90c4-738122001f90" providerId="ADAL" clId="{72E5A1B4-9F07-4DD0-8512-E3D7D4AC5AEE}" dt="2022-07-09T05:48:53.335" v="1668" actId="478"/>
          <ac:spMkLst>
            <pc:docMk/>
            <pc:sldMk cId="436390812" sldId="266"/>
            <ac:spMk id="17" creationId="{8E459097-E1FD-4762-A04E-0EA059A989D2}"/>
          </ac:spMkLst>
        </pc:spChg>
        <pc:spChg chg="add del mod">
          <ac:chgData name="Annie Gilmore Bryant" userId="f7d795f2-1209-4b52-90c4-738122001f90" providerId="ADAL" clId="{72E5A1B4-9F07-4DD0-8512-E3D7D4AC5AEE}" dt="2022-07-11T03:48:03.499" v="10846" actId="478"/>
          <ac:spMkLst>
            <pc:docMk/>
            <pc:sldMk cId="436390812" sldId="266"/>
            <ac:spMk id="19" creationId="{BABFC8CF-5B58-4BAE-97C3-34D7597CE433}"/>
          </ac:spMkLst>
        </pc:spChg>
        <pc:spChg chg="add mod">
          <ac:chgData name="Annie Gilmore Bryant" userId="f7d795f2-1209-4b52-90c4-738122001f90" providerId="ADAL" clId="{72E5A1B4-9F07-4DD0-8512-E3D7D4AC5AEE}" dt="2022-07-11T04:57:02.951" v="12958" actId="14100"/>
          <ac:spMkLst>
            <pc:docMk/>
            <pc:sldMk cId="436390812" sldId="266"/>
            <ac:spMk id="20" creationId="{80917BB0-35CF-4C92-9FB5-205A01BED381}"/>
          </ac:spMkLst>
        </pc:spChg>
        <pc:spChg chg="add mod">
          <ac:chgData name="Annie Gilmore Bryant" userId="f7d795f2-1209-4b52-90c4-738122001f90" providerId="ADAL" clId="{72E5A1B4-9F07-4DD0-8512-E3D7D4AC5AEE}" dt="2022-07-11T04:57:08.034" v="12959" actId="14100"/>
          <ac:spMkLst>
            <pc:docMk/>
            <pc:sldMk cId="436390812" sldId="266"/>
            <ac:spMk id="21" creationId="{4625276D-E560-4051-9955-3472E9C5C976}"/>
          </ac:spMkLst>
        </pc:spChg>
        <pc:spChg chg="add mod">
          <ac:chgData name="Annie Gilmore Bryant" userId="f7d795f2-1209-4b52-90c4-738122001f90" providerId="ADAL" clId="{72E5A1B4-9F07-4DD0-8512-E3D7D4AC5AEE}" dt="2022-07-11T04:57:12.364" v="12960" actId="14100"/>
          <ac:spMkLst>
            <pc:docMk/>
            <pc:sldMk cId="436390812" sldId="266"/>
            <ac:spMk id="22" creationId="{C109ECCB-34E1-4871-82F8-04B2E4EAFE2C}"/>
          </ac:spMkLst>
        </pc:spChg>
        <pc:spChg chg="add mod">
          <ac:chgData name="Annie Gilmore Bryant" userId="f7d795f2-1209-4b52-90c4-738122001f90" providerId="ADAL" clId="{72E5A1B4-9F07-4DD0-8512-E3D7D4AC5AEE}" dt="2022-07-11T04:57:15.594" v="12961" actId="14100"/>
          <ac:spMkLst>
            <pc:docMk/>
            <pc:sldMk cId="436390812" sldId="266"/>
            <ac:spMk id="23" creationId="{7847BA42-DCFD-4A90-8E14-15BDA6D532A4}"/>
          </ac:spMkLst>
        </pc:spChg>
        <pc:spChg chg="add del mod">
          <ac:chgData name="Annie Gilmore Bryant" userId="f7d795f2-1209-4b52-90c4-738122001f90" providerId="ADAL" clId="{72E5A1B4-9F07-4DD0-8512-E3D7D4AC5AEE}" dt="2022-07-11T05:51:55.214" v="12963" actId="478"/>
          <ac:spMkLst>
            <pc:docMk/>
            <pc:sldMk cId="436390812" sldId="266"/>
            <ac:spMk id="24" creationId="{61F33A76-2CF1-4A13-9493-1774B3ECA009}"/>
          </ac:spMkLst>
        </pc:spChg>
        <pc:spChg chg="add del mod topLvl">
          <ac:chgData name="Annie Gilmore Bryant" userId="f7d795f2-1209-4b52-90c4-738122001f90" providerId="ADAL" clId="{72E5A1B4-9F07-4DD0-8512-E3D7D4AC5AEE}" dt="2022-07-11T05:51:55.214" v="12963" actId="478"/>
          <ac:spMkLst>
            <pc:docMk/>
            <pc:sldMk cId="436390812" sldId="266"/>
            <ac:spMk id="28" creationId="{DEE789B5-74AE-49C0-804B-DB3033799EEF}"/>
          </ac:spMkLst>
        </pc:spChg>
        <pc:spChg chg="add del mod">
          <ac:chgData name="Annie Gilmore Bryant" userId="f7d795f2-1209-4b52-90c4-738122001f90" providerId="ADAL" clId="{72E5A1B4-9F07-4DD0-8512-E3D7D4AC5AEE}" dt="2022-07-11T03:58:48.990" v="12052" actId="478"/>
          <ac:spMkLst>
            <pc:docMk/>
            <pc:sldMk cId="436390812" sldId="266"/>
            <ac:spMk id="29" creationId="{333647BB-41EC-4BFD-82EE-08FB71D1B8A1}"/>
          </ac:spMkLst>
        </pc:spChg>
        <pc:spChg chg="add del mod">
          <ac:chgData name="Annie Gilmore Bryant" userId="f7d795f2-1209-4b52-90c4-738122001f90" providerId="ADAL" clId="{72E5A1B4-9F07-4DD0-8512-E3D7D4AC5AEE}" dt="2022-07-11T05:51:55.214" v="12963" actId="478"/>
          <ac:spMkLst>
            <pc:docMk/>
            <pc:sldMk cId="436390812" sldId="266"/>
            <ac:spMk id="30" creationId="{5038F3E5-E415-4BFC-81B3-4E393425C493}"/>
          </ac:spMkLst>
        </pc:spChg>
        <pc:spChg chg="add del mod">
          <ac:chgData name="Annie Gilmore Bryant" userId="f7d795f2-1209-4b52-90c4-738122001f90" providerId="ADAL" clId="{72E5A1B4-9F07-4DD0-8512-E3D7D4AC5AEE}" dt="2022-07-11T05:51:55.214" v="12963" actId="478"/>
          <ac:spMkLst>
            <pc:docMk/>
            <pc:sldMk cId="436390812" sldId="266"/>
            <ac:spMk id="34" creationId="{D83C17FE-20A8-4A16-950A-79D0D9732534}"/>
          </ac:spMkLst>
        </pc:spChg>
        <pc:spChg chg="add del mod">
          <ac:chgData name="Annie Gilmore Bryant" userId="f7d795f2-1209-4b52-90c4-738122001f90" providerId="ADAL" clId="{72E5A1B4-9F07-4DD0-8512-E3D7D4AC5AEE}" dt="2022-07-11T05:51:55.214" v="12963" actId="478"/>
          <ac:spMkLst>
            <pc:docMk/>
            <pc:sldMk cId="436390812" sldId="266"/>
            <ac:spMk id="35" creationId="{05946209-B317-4AAA-824F-317F2C75FDF1}"/>
          </ac:spMkLst>
        </pc:spChg>
        <pc:spChg chg="add del mod">
          <ac:chgData name="Annie Gilmore Bryant" userId="f7d795f2-1209-4b52-90c4-738122001f90" providerId="ADAL" clId="{72E5A1B4-9F07-4DD0-8512-E3D7D4AC5AEE}" dt="2022-07-11T05:51:55.214" v="12963" actId="478"/>
          <ac:spMkLst>
            <pc:docMk/>
            <pc:sldMk cId="436390812" sldId="266"/>
            <ac:spMk id="38" creationId="{859A1506-D8E7-46A6-8150-DF257529056B}"/>
          </ac:spMkLst>
        </pc:spChg>
        <pc:spChg chg="add del mod">
          <ac:chgData name="Annie Gilmore Bryant" userId="f7d795f2-1209-4b52-90c4-738122001f90" providerId="ADAL" clId="{72E5A1B4-9F07-4DD0-8512-E3D7D4AC5AEE}" dt="2022-07-11T05:51:55.214" v="12963" actId="478"/>
          <ac:spMkLst>
            <pc:docMk/>
            <pc:sldMk cId="436390812" sldId="266"/>
            <ac:spMk id="39" creationId="{A6D9A629-14AD-422B-B65D-B13D58D35262}"/>
          </ac:spMkLst>
        </pc:spChg>
        <pc:spChg chg="add del mod">
          <ac:chgData name="Annie Gilmore Bryant" userId="f7d795f2-1209-4b52-90c4-738122001f90" providerId="ADAL" clId="{72E5A1B4-9F07-4DD0-8512-E3D7D4AC5AEE}" dt="2022-07-11T05:51:55.214" v="12963" actId="478"/>
          <ac:spMkLst>
            <pc:docMk/>
            <pc:sldMk cId="436390812" sldId="266"/>
            <ac:spMk id="40" creationId="{10D9EACB-03E6-4BFA-8AD3-CF378CE7870F}"/>
          </ac:spMkLst>
        </pc:spChg>
        <pc:spChg chg="add del mod">
          <ac:chgData name="Annie Gilmore Bryant" userId="f7d795f2-1209-4b52-90c4-738122001f90" providerId="ADAL" clId="{72E5A1B4-9F07-4DD0-8512-E3D7D4AC5AEE}" dt="2022-07-11T05:51:55.214" v="12963" actId="478"/>
          <ac:spMkLst>
            <pc:docMk/>
            <pc:sldMk cId="436390812" sldId="266"/>
            <ac:spMk id="43" creationId="{AB3B9875-D2B6-4876-BD95-DC068A105B0D}"/>
          </ac:spMkLst>
        </pc:spChg>
        <pc:spChg chg="add del mod">
          <ac:chgData name="Annie Gilmore Bryant" userId="f7d795f2-1209-4b52-90c4-738122001f90" providerId="ADAL" clId="{72E5A1B4-9F07-4DD0-8512-E3D7D4AC5AEE}" dt="2022-07-11T05:51:55.214" v="12963" actId="478"/>
          <ac:spMkLst>
            <pc:docMk/>
            <pc:sldMk cId="436390812" sldId="266"/>
            <ac:spMk id="44" creationId="{9D8C9A42-A5B1-4577-A4C6-2AB0DF95375A}"/>
          </ac:spMkLst>
        </pc:spChg>
        <pc:spChg chg="add del mod">
          <ac:chgData name="Annie Gilmore Bryant" userId="f7d795f2-1209-4b52-90c4-738122001f90" providerId="ADAL" clId="{72E5A1B4-9F07-4DD0-8512-E3D7D4AC5AEE}" dt="2022-07-11T05:51:55.214" v="12963" actId="478"/>
          <ac:spMkLst>
            <pc:docMk/>
            <pc:sldMk cId="436390812" sldId="266"/>
            <ac:spMk id="45" creationId="{3E2C3699-1366-4EA3-AB27-239FE11D29D7}"/>
          </ac:spMkLst>
        </pc:spChg>
        <pc:spChg chg="add mod">
          <ac:chgData name="Annie Gilmore Bryant" userId="f7d795f2-1209-4b52-90c4-738122001f90" providerId="ADAL" clId="{72E5A1B4-9F07-4DD0-8512-E3D7D4AC5AEE}" dt="2022-07-11T04:02:49.610" v="12419" actId="1037"/>
          <ac:spMkLst>
            <pc:docMk/>
            <pc:sldMk cId="436390812" sldId="266"/>
            <ac:spMk id="47" creationId="{708E1087-650C-4FCC-BC4B-4951E9D262D8}"/>
          </ac:spMkLst>
        </pc:spChg>
        <pc:spChg chg="add mod">
          <ac:chgData name="Annie Gilmore Bryant" userId="f7d795f2-1209-4b52-90c4-738122001f90" providerId="ADAL" clId="{72E5A1B4-9F07-4DD0-8512-E3D7D4AC5AEE}" dt="2022-07-11T04:55:51.458" v="12932" actId="20577"/>
          <ac:spMkLst>
            <pc:docMk/>
            <pc:sldMk cId="436390812" sldId="266"/>
            <ac:spMk id="48" creationId="{98E81663-52B5-4867-95C4-02B3A8440A47}"/>
          </ac:spMkLst>
        </pc:spChg>
        <pc:spChg chg="add del mod">
          <ac:chgData name="Annie Gilmore Bryant" userId="f7d795f2-1209-4b52-90c4-738122001f90" providerId="ADAL" clId="{72E5A1B4-9F07-4DD0-8512-E3D7D4AC5AEE}" dt="2022-07-11T05:51:55.214" v="12963" actId="478"/>
          <ac:spMkLst>
            <pc:docMk/>
            <pc:sldMk cId="436390812" sldId="266"/>
            <ac:spMk id="51" creationId="{1E0DB645-0AD8-4F46-88F7-A2D14BA91760}"/>
          </ac:spMkLst>
        </pc:spChg>
        <pc:spChg chg="add del mod">
          <ac:chgData name="Annie Gilmore Bryant" userId="f7d795f2-1209-4b52-90c4-738122001f90" providerId="ADAL" clId="{72E5A1B4-9F07-4DD0-8512-E3D7D4AC5AEE}" dt="2022-07-11T05:51:55.214" v="12963" actId="478"/>
          <ac:spMkLst>
            <pc:docMk/>
            <pc:sldMk cId="436390812" sldId="266"/>
            <ac:spMk id="52" creationId="{13D25E13-0AD6-4904-814E-D96C1744B76C}"/>
          </ac:spMkLst>
        </pc:spChg>
        <pc:spChg chg="add del">
          <ac:chgData name="Annie Gilmore Bryant" userId="f7d795f2-1209-4b52-90c4-738122001f90" providerId="ADAL" clId="{72E5A1B4-9F07-4DD0-8512-E3D7D4AC5AEE}" dt="2022-07-11T04:08:37.673" v="12769" actId="478"/>
          <ac:spMkLst>
            <pc:docMk/>
            <pc:sldMk cId="436390812" sldId="266"/>
            <ac:spMk id="54" creationId="{0D395FAF-074F-4D90-9C88-6F36D9157281}"/>
          </ac:spMkLst>
        </pc:spChg>
        <pc:spChg chg="add del mod">
          <ac:chgData name="Annie Gilmore Bryant" userId="f7d795f2-1209-4b52-90c4-738122001f90" providerId="ADAL" clId="{72E5A1B4-9F07-4DD0-8512-E3D7D4AC5AEE}" dt="2022-07-11T05:51:55.214" v="12963" actId="478"/>
          <ac:spMkLst>
            <pc:docMk/>
            <pc:sldMk cId="436390812" sldId="266"/>
            <ac:spMk id="55" creationId="{FBF2D8F9-C8C8-4DF9-8CA2-F7C7376EC2D8}"/>
          </ac:spMkLst>
        </pc:spChg>
        <pc:grpChg chg="add del mod topLvl">
          <ac:chgData name="Annie Gilmore Bryant" userId="f7d795f2-1209-4b52-90c4-738122001f90" providerId="ADAL" clId="{72E5A1B4-9F07-4DD0-8512-E3D7D4AC5AEE}" dt="2022-07-11T05:51:55.214" v="12963" actId="478"/>
          <ac:grpSpMkLst>
            <pc:docMk/>
            <pc:sldMk cId="436390812" sldId="266"/>
            <ac:grpSpMk id="25" creationId="{9F2C9ED7-F8E8-48CB-BA11-B5F66AD821D5}"/>
          </ac:grpSpMkLst>
        </pc:grpChg>
        <pc:grpChg chg="add del mod">
          <ac:chgData name="Annie Gilmore Bryant" userId="f7d795f2-1209-4b52-90c4-738122001f90" providerId="ADAL" clId="{72E5A1B4-9F07-4DD0-8512-E3D7D4AC5AEE}" dt="2022-07-11T04:05:30.217" v="12567" actId="165"/>
          <ac:grpSpMkLst>
            <pc:docMk/>
            <pc:sldMk cId="436390812" sldId="266"/>
            <ac:grpSpMk id="49" creationId="{F4F55A1B-D355-41EA-B28E-A1307487CFA3}"/>
          </ac:grpSpMkLst>
        </pc:grpChg>
        <pc:picChg chg="add mod">
          <ac:chgData name="Annie Gilmore Bryant" userId="f7d795f2-1209-4b52-90c4-738122001f90" providerId="ADAL" clId="{72E5A1B4-9F07-4DD0-8512-E3D7D4AC5AEE}" dt="2022-07-11T04:03:09.761" v="12420" actId="1076"/>
          <ac:picMkLst>
            <pc:docMk/>
            <pc:sldMk cId="436390812" sldId="266"/>
            <ac:picMk id="4" creationId="{A477A787-6034-45B3-AA6B-FF165678FBDD}"/>
          </ac:picMkLst>
        </pc:picChg>
        <pc:picChg chg="del">
          <ac:chgData name="Annie Gilmore Bryant" userId="f7d795f2-1209-4b52-90c4-738122001f90" providerId="ADAL" clId="{72E5A1B4-9F07-4DD0-8512-E3D7D4AC5AEE}" dt="2022-07-09T05:48:53.335" v="1668" actId="478"/>
          <ac:picMkLst>
            <pc:docMk/>
            <pc:sldMk cId="436390812" sldId="266"/>
            <ac:picMk id="5" creationId="{5A278427-AA77-4538-A14B-D34D449890EA}"/>
          </ac:picMkLst>
        </pc:picChg>
        <pc:picChg chg="add del mod">
          <ac:chgData name="Annie Gilmore Bryant" userId="f7d795f2-1209-4b52-90c4-738122001f90" providerId="ADAL" clId="{72E5A1B4-9F07-4DD0-8512-E3D7D4AC5AEE}" dt="2022-07-11T03:00:49.272" v="10605" actId="478"/>
          <ac:picMkLst>
            <pc:docMk/>
            <pc:sldMk cId="436390812" sldId="266"/>
            <ac:picMk id="5" creationId="{74A05170-F1A7-457D-98E8-AD637295BA3F}"/>
          </ac:picMkLst>
        </pc:picChg>
        <pc:picChg chg="add mod">
          <ac:chgData name="Annie Gilmore Bryant" userId="f7d795f2-1209-4b52-90c4-738122001f90" providerId="ADAL" clId="{72E5A1B4-9F07-4DD0-8512-E3D7D4AC5AEE}" dt="2022-07-11T04:05:30.217" v="12567" actId="165"/>
          <ac:picMkLst>
            <pc:docMk/>
            <pc:sldMk cId="436390812" sldId="266"/>
            <ac:picMk id="7" creationId="{7D7C2430-C4E6-4F77-9DD8-EFA28542EC90}"/>
          </ac:picMkLst>
        </pc:picChg>
        <pc:picChg chg="add mod modCrop">
          <ac:chgData name="Annie Gilmore Bryant" userId="f7d795f2-1209-4b52-90c4-738122001f90" providerId="ADAL" clId="{72E5A1B4-9F07-4DD0-8512-E3D7D4AC5AEE}" dt="2022-07-11T04:56:56.337" v="12957" actId="14100"/>
          <ac:picMkLst>
            <pc:docMk/>
            <pc:sldMk cId="436390812" sldId="266"/>
            <ac:picMk id="9" creationId="{E88AA2D1-7618-4680-B9E6-D682DD68F41A}"/>
          </ac:picMkLst>
        </pc:picChg>
        <pc:picChg chg="add mod modCrop">
          <ac:chgData name="Annie Gilmore Bryant" userId="f7d795f2-1209-4b52-90c4-738122001f90" providerId="ADAL" clId="{72E5A1B4-9F07-4DD0-8512-E3D7D4AC5AEE}" dt="2022-07-11T04:05:30.217" v="12567" actId="165"/>
          <ac:picMkLst>
            <pc:docMk/>
            <pc:sldMk cId="436390812" sldId="266"/>
            <ac:picMk id="11" creationId="{F805CCB9-854A-44F9-BA10-D980242EDAD0}"/>
          </ac:picMkLst>
        </pc:picChg>
        <pc:picChg chg="add mod modCrop">
          <ac:chgData name="Annie Gilmore Bryant" userId="f7d795f2-1209-4b52-90c4-738122001f90" providerId="ADAL" clId="{72E5A1B4-9F07-4DD0-8512-E3D7D4AC5AEE}" dt="2022-07-11T04:05:30.217" v="12567" actId="165"/>
          <ac:picMkLst>
            <pc:docMk/>
            <pc:sldMk cId="436390812" sldId="266"/>
            <ac:picMk id="16" creationId="{6FE269BA-F7EF-441A-B6F8-9273B425AB42}"/>
          </ac:picMkLst>
        </pc:picChg>
        <pc:picChg chg="add mod">
          <ac:chgData name="Annie Gilmore Bryant" userId="f7d795f2-1209-4b52-90c4-738122001f90" providerId="ADAL" clId="{72E5A1B4-9F07-4DD0-8512-E3D7D4AC5AEE}" dt="2022-07-11T04:05:30.217" v="12567" actId="165"/>
          <ac:picMkLst>
            <pc:docMk/>
            <pc:sldMk cId="436390812" sldId="266"/>
            <ac:picMk id="18" creationId="{12DD9E3C-B69B-44A1-B7CE-1FE070E197FF}"/>
          </ac:picMkLst>
        </pc:picChg>
        <pc:picChg chg="add del mod topLvl">
          <ac:chgData name="Annie Gilmore Bryant" userId="f7d795f2-1209-4b52-90c4-738122001f90" providerId="ADAL" clId="{72E5A1B4-9F07-4DD0-8512-E3D7D4AC5AEE}" dt="2022-07-11T04:08:49.934" v="12770" actId="478"/>
          <ac:picMkLst>
            <pc:docMk/>
            <pc:sldMk cId="436390812" sldId="266"/>
            <ac:picMk id="27" creationId="{4AE07532-394B-49BB-A6D0-C390787E1596}"/>
          </ac:picMkLst>
        </pc:picChg>
        <pc:picChg chg="add del mod topLvl">
          <ac:chgData name="Annie Gilmore Bryant" userId="f7d795f2-1209-4b52-90c4-738122001f90" providerId="ADAL" clId="{72E5A1B4-9F07-4DD0-8512-E3D7D4AC5AEE}" dt="2022-07-11T04:08:50.445" v="12771" actId="478"/>
          <ac:picMkLst>
            <pc:docMk/>
            <pc:sldMk cId="436390812" sldId="266"/>
            <ac:picMk id="1026" creationId="{AE38B6E6-FD15-4629-BC89-7ADF676CE31F}"/>
          </ac:picMkLst>
        </pc:picChg>
        <pc:cxnChg chg="del">
          <ac:chgData name="Annie Gilmore Bryant" userId="f7d795f2-1209-4b52-90c4-738122001f90" providerId="ADAL" clId="{72E5A1B4-9F07-4DD0-8512-E3D7D4AC5AEE}" dt="2022-07-09T05:48:53.335" v="1668" actId="478"/>
          <ac:cxnSpMkLst>
            <pc:docMk/>
            <pc:sldMk cId="436390812" sldId="266"/>
            <ac:cxnSpMk id="7" creationId="{6BED3068-AEAD-4925-9E89-231795E19A05}"/>
          </ac:cxnSpMkLst>
        </pc:cxnChg>
        <pc:cxnChg chg="del">
          <ac:chgData name="Annie Gilmore Bryant" userId="f7d795f2-1209-4b52-90c4-738122001f90" providerId="ADAL" clId="{72E5A1B4-9F07-4DD0-8512-E3D7D4AC5AEE}" dt="2022-07-09T05:48:53.335" v="1668" actId="478"/>
          <ac:cxnSpMkLst>
            <pc:docMk/>
            <pc:sldMk cId="436390812" sldId="266"/>
            <ac:cxnSpMk id="12" creationId="{51549F9D-9C79-4630-8382-B6E7D608AD92}"/>
          </ac:cxnSpMkLst>
        </pc:cxnChg>
        <pc:cxnChg chg="add del mod">
          <ac:chgData name="Annie Gilmore Bryant" userId="f7d795f2-1209-4b52-90c4-738122001f90" providerId="ADAL" clId="{72E5A1B4-9F07-4DD0-8512-E3D7D4AC5AEE}" dt="2022-07-11T05:51:55.214" v="12963" actId="478"/>
          <ac:cxnSpMkLst>
            <pc:docMk/>
            <pc:sldMk cId="436390812" sldId="266"/>
            <ac:cxnSpMk id="32" creationId="{0430604A-3D35-4643-B94E-3AA4C8BE7FDF}"/>
          </ac:cxnSpMkLst>
        </pc:cxnChg>
        <pc:cxnChg chg="add del mod">
          <ac:chgData name="Annie Gilmore Bryant" userId="f7d795f2-1209-4b52-90c4-738122001f90" providerId="ADAL" clId="{72E5A1B4-9F07-4DD0-8512-E3D7D4AC5AEE}" dt="2022-07-11T05:51:55.214" v="12963" actId="478"/>
          <ac:cxnSpMkLst>
            <pc:docMk/>
            <pc:sldMk cId="436390812" sldId="266"/>
            <ac:cxnSpMk id="33" creationId="{8D03537C-D080-478E-AFFD-5B1053DC34A7}"/>
          </ac:cxnSpMkLst>
        </pc:cxnChg>
        <pc:cxnChg chg="add del mod">
          <ac:chgData name="Annie Gilmore Bryant" userId="f7d795f2-1209-4b52-90c4-738122001f90" providerId="ADAL" clId="{72E5A1B4-9F07-4DD0-8512-E3D7D4AC5AEE}" dt="2022-07-11T05:51:55.214" v="12963" actId="478"/>
          <ac:cxnSpMkLst>
            <pc:docMk/>
            <pc:sldMk cId="436390812" sldId="266"/>
            <ac:cxnSpMk id="36" creationId="{10DB4E41-3EA7-4D4A-AC03-DD4AD1F46731}"/>
          </ac:cxnSpMkLst>
        </pc:cxnChg>
        <pc:cxnChg chg="add del mod">
          <ac:chgData name="Annie Gilmore Bryant" userId="f7d795f2-1209-4b52-90c4-738122001f90" providerId="ADAL" clId="{72E5A1B4-9F07-4DD0-8512-E3D7D4AC5AEE}" dt="2022-07-11T05:51:55.214" v="12963" actId="478"/>
          <ac:cxnSpMkLst>
            <pc:docMk/>
            <pc:sldMk cId="436390812" sldId="266"/>
            <ac:cxnSpMk id="37" creationId="{E3F66AE4-F59F-4962-B156-2A08472EC3BE}"/>
          </ac:cxnSpMkLst>
        </pc:cxnChg>
        <pc:cxnChg chg="add del mod">
          <ac:chgData name="Annie Gilmore Bryant" userId="f7d795f2-1209-4b52-90c4-738122001f90" providerId="ADAL" clId="{72E5A1B4-9F07-4DD0-8512-E3D7D4AC5AEE}" dt="2022-07-11T05:51:55.214" v="12963" actId="478"/>
          <ac:cxnSpMkLst>
            <pc:docMk/>
            <pc:sldMk cId="436390812" sldId="266"/>
            <ac:cxnSpMk id="41" creationId="{3D06A63C-5101-4110-8FA9-A11788D24774}"/>
          </ac:cxnSpMkLst>
        </pc:cxnChg>
        <pc:cxnChg chg="add del mod">
          <ac:chgData name="Annie Gilmore Bryant" userId="f7d795f2-1209-4b52-90c4-738122001f90" providerId="ADAL" clId="{72E5A1B4-9F07-4DD0-8512-E3D7D4AC5AEE}" dt="2022-07-11T05:51:55.214" v="12963" actId="478"/>
          <ac:cxnSpMkLst>
            <pc:docMk/>
            <pc:sldMk cId="436390812" sldId="266"/>
            <ac:cxnSpMk id="42" creationId="{B9B88CBF-4B58-40A9-BD9B-2F17BE303BE8}"/>
          </ac:cxnSpMkLst>
        </pc:cxnChg>
        <pc:cxnChg chg="add del mod">
          <ac:chgData name="Annie Gilmore Bryant" userId="f7d795f2-1209-4b52-90c4-738122001f90" providerId="ADAL" clId="{72E5A1B4-9F07-4DD0-8512-E3D7D4AC5AEE}" dt="2022-07-11T05:51:55.214" v="12963" actId="478"/>
          <ac:cxnSpMkLst>
            <pc:docMk/>
            <pc:sldMk cId="436390812" sldId="266"/>
            <ac:cxnSpMk id="46" creationId="{0E74ECC5-82F2-491A-9781-7BBEAEF5859D}"/>
          </ac:cxnSpMkLst>
        </pc:cxnChg>
      </pc:sldChg>
      <pc:sldChg chg="add del">
        <pc:chgData name="Annie Gilmore Bryant" userId="f7d795f2-1209-4b52-90c4-738122001f90" providerId="ADAL" clId="{72E5A1B4-9F07-4DD0-8512-E3D7D4AC5AEE}" dt="2022-07-09T09:00:06.185" v="5625" actId="47"/>
        <pc:sldMkLst>
          <pc:docMk/>
          <pc:sldMk cId="1471339882" sldId="267"/>
        </pc:sldMkLst>
      </pc:sldChg>
      <pc:sldChg chg="addSp delSp modSp add mod modNotesTx">
        <pc:chgData name="Annie Gilmore Bryant" userId="f7d795f2-1209-4b52-90c4-738122001f90" providerId="ADAL" clId="{72E5A1B4-9F07-4DD0-8512-E3D7D4AC5AEE}" dt="2022-07-10T07:02:30.327" v="9497" actId="20577"/>
        <pc:sldMkLst>
          <pc:docMk/>
          <pc:sldMk cId="3075796852" sldId="268"/>
        </pc:sldMkLst>
        <pc:spChg chg="mod">
          <ac:chgData name="Annie Gilmore Bryant" userId="f7d795f2-1209-4b52-90c4-738122001f90" providerId="ADAL" clId="{72E5A1B4-9F07-4DD0-8512-E3D7D4AC5AEE}" dt="2022-07-10T04:06:08.461" v="8652" actId="1076"/>
          <ac:spMkLst>
            <pc:docMk/>
            <pc:sldMk cId="3075796852" sldId="268"/>
            <ac:spMk id="2" creationId="{8B3F99BC-6D8D-49ED-9C4E-C9797E9AD72D}"/>
          </ac:spMkLst>
        </pc:spChg>
        <pc:spChg chg="del">
          <ac:chgData name="Annie Gilmore Bryant" userId="f7d795f2-1209-4b52-90c4-738122001f90" providerId="ADAL" clId="{72E5A1B4-9F07-4DD0-8512-E3D7D4AC5AEE}" dt="2022-07-09T07:55:20.857" v="3849" actId="478"/>
          <ac:spMkLst>
            <pc:docMk/>
            <pc:sldMk cId="3075796852" sldId="268"/>
            <ac:spMk id="8" creationId="{604CC478-BEB7-461C-B839-762CF8185488}"/>
          </ac:spMkLst>
        </pc:spChg>
        <pc:spChg chg="add mod">
          <ac:chgData name="Annie Gilmore Bryant" userId="f7d795f2-1209-4b52-90c4-738122001f90" providerId="ADAL" clId="{72E5A1B4-9F07-4DD0-8512-E3D7D4AC5AEE}" dt="2022-07-10T00:22:30.754" v="5828" actId="571"/>
          <ac:spMkLst>
            <pc:docMk/>
            <pc:sldMk cId="3075796852" sldId="268"/>
            <ac:spMk id="10" creationId="{5B201B2D-19D2-4C17-9564-B15531798F0D}"/>
          </ac:spMkLst>
        </pc:spChg>
        <pc:spChg chg="add mod">
          <ac:chgData name="Annie Gilmore Bryant" userId="f7d795f2-1209-4b52-90c4-738122001f90" providerId="ADAL" clId="{72E5A1B4-9F07-4DD0-8512-E3D7D4AC5AEE}" dt="2022-07-10T01:32:37.811" v="6988" actId="1037"/>
          <ac:spMkLst>
            <pc:docMk/>
            <pc:sldMk cId="3075796852" sldId="268"/>
            <ac:spMk id="16" creationId="{F9EB336F-8198-4541-9782-C1D881EA014D}"/>
          </ac:spMkLst>
        </pc:spChg>
        <pc:spChg chg="add mod">
          <ac:chgData name="Annie Gilmore Bryant" userId="f7d795f2-1209-4b52-90c4-738122001f90" providerId="ADAL" clId="{72E5A1B4-9F07-4DD0-8512-E3D7D4AC5AEE}" dt="2022-07-10T05:37:32.515" v="9235" actId="14100"/>
          <ac:spMkLst>
            <pc:docMk/>
            <pc:sldMk cId="3075796852" sldId="268"/>
            <ac:spMk id="17" creationId="{FB1F430A-E72C-44CE-86D4-CB27152C114E}"/>
          </ac:spMkLst>
        </pc:spChg>
        <pc:spChg chg="add mod">
          <ac:chgData name="Annie Gilmore Bryant" userId="f7d795f2-1209-4b52-90c4-738122001f90" providerId="ADAL" clId="{72E5A1B4-9F07-4DD0-8512-E3D7D4AC5AEE}" dt="2022-07-10T01:29:55.233" v="6923" actId="1037"/>
          <ac:spMkLst>
            <pc:docMk/>
            <pc:sldMk cId="3075796852" sldId="268"/>
            <ac:spMk id="19" creationId="{D7575846-488F-411E-86EC-EBB91E71E3E8}"/>
          </ac:spMkLst>
        </pc:spChg>
        <pc:spChg chg="add mod">
          <ac:chgData name="Annie Gilmore Bryant" userId="f7d795f2-1209-4b52-90c4-738122001f90" providerId="ADAL" clId="{72E5A1B4-9F07-4DD0-8512-E3D7D4AC5AEE}" dt="2022-07-10T01:29:55.233" v="6923" actId="1037"/>
          <ac:spMkLst>
            <pc:docMk/>
            <pc:sldMk cId="3075796852" sldId="268"/>
            <ac:spMk id="21" creationId="{10199ADB-3EC6-4439-B28B-6D6BD097DF92}"/>
          </ac:spMkLst>
        </pc:spChg>
        <pc:spChg chg="add del">
          <ac:chgData name="Annie Gilmore Bryant" userId="f7d795f2-1209-4b52-90c4-738122001f90" providerId="ADAL" clId="{72E5A1B4-9F07-4DD0-8512-E3D7D4AC5AEE}" dt="2022-07-10T00:44:54.837" v="6091" actId="478"/>
          <ac:spMkLst>
            <pc:docMk/>
            <pc:sldMk cId="3075796852" sldId="268"/>
            <ac:spMk id="22" creationId="{121D4D2B-F232-4F6C-BA16-E8E1BE4C28BC}"/>
          </ac:spMkLst>
        </pc:spChg>
        <pc:spChg chg="add mod">
          <ac:chgData name="Annie Gilmore Bryant" userId="f7d795f2-1209-4b52-90c4-738122001f90" providerId="ADAL" clId="{72E5A1B4-9F07-4DD0-8512-E3D7D4AC5AEE}" dt="2022-07-10T01:29:55.233" v="6923" actId="1037"/>
          <ac:spMkLst>
            <pc:docMk/>
            <pc:sldMk cId="3075796852" sldId="268"/>
            <ac:spMk id="23" creationId="{9BDC5A75-09DA-4FFA-9642-1EC1C045634A}"/>
          </ac:spMkLst>
        </pc:spChg>
        <pc:spChg chg="add mod">
          <ac:chgData name="Annie Gilmore Bryant" userId="f7d795f2-1209-4b52-90c4-738122001f90" providerId="ADAL" clId="{72E5A1B4-9F07-4DD0-8512-E3D7D4AC5AEE}" dt="2022-07-10T01:29:55.233" v="6923" actId="1037"/>
          <ac:spMkLst>
            <pc:docMk/>
            <pc:sldMk cId="3075796852" sldId="268"/>
            <ac:spMk id="24" creationId="{2E930694-8085-42F9-960E-624F900D6CDA}"/>
          </ac:spMkLst>
        </pc:spChg>
        <pc:spChg chg="add mod">
          <ac:chgData name="Annie Gilmore Bryant" userId="f7d795f2-1209-4b52-90c4-738122001f90" providerId="ADAL" clId="{72E5A1B4-9F07-4DD0-8512-E3D7D4AC5AEE}" dt="2022-07-10T01:29:55.233" v="6923" actId="1037"/>
          <ac:spMkLst>
            <pc:docMk/>
            <pc:sldMk cId="3075796852" sldId="268"/>
            <ac:spMk id="25" creationId="{B08BF743-B207-4FD1-9FAB-12BF01D4C620}"/>
          </ac:spMkLst>
        </pc:spChg>
        <pc:spChg chg="add mod">
          <ac:chgData name="Annie Gilmore Bryant" userId="f7d795f2-1209-4b52-90c4-738122001f90" providerId="ADAL" clId="{72E5A1B4-9F07-4DD0-8512-E3D7D4AC5AEE}" dt="2022-07-10T01:29:55.233" v="6923" actId="1037"/>
          <ac:spMkLst>
            <pc:docMk/>
            <pc:sldMk cId="3075796852" sldId="268"/>
            <ac:spMk id="26" creationId="{6FCD7250-12FE-4F26-8182-93B20C2A2293}"/>
          </ac:spMkLst>
        </pc:spChg>
        <pc:spChg chg="add mod">
          <ac:chgData name="Annie Gilmore Bryant" userId="f7d795f2-1209-4b52-90c4-738122001f90" providerId="ADAL" clId="{72E5A1B4-9F07-4DD0-8512-E3D7D4AC5AEE}" dt="2022-07-10T01:29:55.233" v="6923" actId="1037"/>
          <ac:spMkLst>
            <pc:docMk/>
            <pc:sldMk cId="3075796852" sldId="268"/>
            <ac:spMk id="27" creationId="{3ADD6701-95A9-4830-AA8B-45674550EA07}"/>
          </ac:spMkLst>
        </pc:spChg>
        <pc:spChg chg="add mod">
          <ac:chgData name="Annie Gilmore Bryant" userId="f7d795f2-1209-4b52-90c4-738122001f90" providerId="ADAL" clId="{72E5A1B4-9F07-4DD0-8512-E3D7D4AC5AEE}" dt="2022-07-10T01:29:55.233" v="6923" actId="1037"/>
          <ac:spMkLst>
            <pc:docMk/>
            <pc:sldMk cId="3075796852" sldId="268"/>
            <ac:spMk id="28" creationId="{FC7BA36D-6DAA-4E4F-AC38-F1296EAD1642}"/>
          </ac:spMkLst>
        </pc:spChg>
        <pc:spChg chg="add mod">
          <ac:chgData name="Annie Gilmore Bryant" userId="f7d795f2-1209-4b52-90c4-738122001f90" providerId="ADAL" clId="{72E5A1B4-9F07-4DD0-8512-E3D7D4AC5AEE}" dt="2022-07-10T01:29:55.233" v="6923" actId="1037"/>
          <ac:spMkLst>
            <pc:docMk/>
            <pc:sldMk cId="3075796852" sldId="268"/>
            <ac:spMk id="29" creationId="{C787ADAC-60BD-4B2E-8FDE-5B68B1E19DF0}"/>
          </ac:spMkLst>
        </pc:spChg>
        <pc:spChg chg="add mod">
          <ac:chgData name="Annie Gilmore Bryant" userId="f7d795f2-1209-4b52-90c4-738122001f90" providerId="ADAL" clId="{72E5A1B4-9F07-4DD0-8512-E3D7D4AC5AEE}" dt="2022-07-10T01:29:55.233" v="6923" actId="1037"/>
          <ac:spMkLst>
            <pc:docMk/>
            <pc:sldMk cId="3075796852" sldId="268"/>
            <ac:spMk id="30" creationId="{E6996A62-C5D8-40D5-A7DD-B3E29A1AB498}"/>
          </ac:spMkLst>
        </pc:spChg>
        <pc:spChg chg="add mod">
          <ac:chgData name="Annie Gilmore Bryant" userId="f7d795f2-1209-4b52-90c4-738122001f90" providerId="ADAL" clId="{72E5A1B4-9F07-4DD0-8512-E3D7D4AC5AEE}" dt="2022-07-10T01:29:55.233" v="6923" actId="1037"/>
          <ac:spMkLst>
            <pc:docMk/>
            <pc:sldMk cId="3075796852" sldId="268"/>
            <ac:spMk id="31" creationId="{C84388BB-DDA2-4AE8-A867-FA1185CC4C11}"/>
          </ac:spMkLst>
        </pc:spChg>
        <pc:spChg chg="add mod">
          <ac:chgData name="Annie Gilmore Bryant" userId="f7d795f2-1209-4b52-90c4-738122001f90" providerId="ADAL" clId="{72E5A1B4-9F07-4DD0-8512-E3D7D4AC5AEE}" dt="2022-07-10T01:29:55.233" v="6923" actId="1037"/>
          <ac:spMkLst>
            <pc:docMk/>
            <pc:sldMk cId="3075796852" sldId="268"/>
            <ac:spMk id="32" creationId="{59E82143-991A-4393-9023-852788F94EE7}"/>
          </ac:spMkLst>
        </pc:spChg>
        <pc:spChg chg="add mod">
          <ac:chgData name="Annie Gilmore Bryant" userId="f7d795f2-1209-4b52-90c4-738122001f90" providerId="ADAL" clId="{72E5A1B4-9F07-4DD0-8512-E3D7D4AC5AEE}" dt="2022-07-10T01:29:55.233" v="6923" actId="1037"/>
          <ac:spMkLst>
            <pc:docMk/>
            <pc:sldMk cId="3075796852" sldId="268"/>
            <ac:spMk id="33" creationId="{F75CC0CC-7742-4B9A-BBE5-9DA2C359AF63}"/>
          </ac:spMkLst>
        </pc:spChg>
        <pc:spChg chg="add mod">
          <ac:chgData name="Annie Gilmore Bryant" userId="f7d795f2-1209-4b52-90c4-738122001f90" providerId="ADAL" clId="{72E5A1B4-9F07-4DD0-8512-E3D7D4AC5AEE}" dt="2022-07-10T01:29:55.233" v="6923" actId="1037"/>
          <ac:spMkLst>
            <pc:docMk/>
            <pc:sldMk cId="3075796852" sldId="268"/>
            <ac:spMk id="34" creationId="{95077EBC-F02F-4280-93A3-09C2900012D8}"/>
          </ac:spMkLst>
        </pc:spChg>
        <pc:spChg chg="add mod">
          <ac:chgData name="Annie Gilmore Bryant" userId="f7d795f2-1209-4b52-90c4-738122001f90" providerId="ADAL" clId="{72E5A1B4-9F07-4DD0-8512-E3D7D4AC5AEE}" dt="2022-07-10T01:29:55.233" v="6923" actId="1037"/>
          <ac:spMkLst>
            <pc:docMk/>
            <pc:sldMk cId="3075796852" sldId="268"/>
            <ac:spMk id="38" creationId="{25142B44-9217-4B71-A2E0-3A48571A8A08}"/>
          </ac:spMkLst>
        </pc:spChg>
        <pc:spChg chg="add mod">
          <ac:chgData name="Annie Gilmore Bryant" userId="f7d795f2-1209-4b52-90c4-738122001f90" providerId="ADAL" clId="{72E5A1B4-9F07-4DD0-8512-E3D7D4AC5AEE}" dt="2022-07-10T05:37:47.355" v="9248" actId="14100"/>
          <ac:spMkLst>
            <pc:docMk/>
            <pc:sldMk cId="3075796852" sldId="268"/>
            <ac:spMk id="41" creationId="{3FCDB3FC-B3A1-46F0-993C-B097DDF049C7}"/>
          </ac:spMkLst>
        </pc:spChg>
        <pc:spChg chg="add mod">
          <ac:chgData name="Annie Gilmore Bryant" userId="f7d795f2-1209-4b52-90c4-738122001f90" providerId="ADAL" clId="{72E5A1B4-9F07-4DD0-8512-E3D7D4AC5AEE}" dt="2022-07-10T07:02:07.263" v="9463" actId="1038"/>
          <ac:spMkLst>
            <pc:docMk/>
            <pc:sldMk cId="3075796852" sldId="268"/>
            <ac:spMk id="44" creationId="{4BB11AAB-AED3-44EE-8944-39554C69FDEB}"/>
          </ac:spMkLst>
        </pc:spChg>
        <pc:spChg chg="add mod">
          <ac:chgData name="Annie Gilmore Bryant" userId="f7d795f2-1209-4b52-90c4-738122001f90" providerId="ADAL" clId="{72E5A1B4-9F07-4DD0-8512-E3D7D4AC5AEE}" dt="2022-07-10T07:02:30.327" v="9497" actId="20577"/>
          <ac:spMkLst>
            <pc:docMk/>
            <pc:sldMk cId="3075796852" sldId="268"/>
            <ac:spMk id="45" creationId="{BC29F35E-BFDD-461C-A280-54A6243A8ADC}"/>
          </ac:spMkLst>
        </pc:spChg>
        <pc:spChg chg="add del mod">
          <ac:chgData name="Annie Gilmore Bryant" userId="f7d795f2-1209-4b52-90c4-738122001f90" providerId="ADAL" clId="{72E5A1B4-9F07-4DD0-8512-E3D7D4AC5AEE}" dt="2022-07-10T01:15:32.008" v="6339"/>
          <ac:spMkLst>
            <pc:docMk/>
            <pc:sldMk cId="3075796852" sldId="268"/>
            <ac:spMk id="46" creationId="{C1AA1E7F-ABD6-4C06-BC8C-924037A4CCFE}"/>
          </ac:spMkLst>
        </pc:spChg>
        <pc:spChg chg="add mod">
          <ac:chgData name="Annie Gilmore Bryant" userId="f7d795f2-1209-4b52-90c4-738122001f90" providerId="ADAL" clId="{72E5A1B4-9F07-4DD0-8512-E3D7D4AC5AEE}" dt="2022-07-10T05:37:52.255" v="9249" actId="1076"/>
          <ac:spMkLst>
            <pc:docMk/>
            <pc:sldMk cId="3075796852" sldId="268"/>
            <ac:spMk id="53" creationId="{D3B2F009-D25C-45D1-8296-A1EF65BCDD63}"/>
          </ac:spMkLst>
        </pc:spChg>
        <pc:spChg chg="add mod">
          <ac:chgData name="Annie Gilmore Bryant" userId="f7d795f2-1209-4b52-90c4-738122001f90" providerId="ADAL" clId="{72E5A1B4-9F07-4DD0-8512-E3D7D4AC5AEE}" dt="2022-07-10T01:30:08.313" v="6946" actId="1038"/>
          <ac:spMkLst>
            <pc:docMk/>
            <pc:sldMk cId="3075796852" sldId="268"/>
            <ac:spMk id="55" creationId="{E52BF4B5-0C5A-4C37-952D-E72EC17716E6}"/>
          </ac:spMkLst>
        </pc:spChg>
        <pc:spChg chg="add mod">
          <ac:chgData name="Annie Gilmore Bryant" userId="f7d795f2-1209-4b52-90c4-738122001f90" providerId="ADAL" clId="{72E5A1B4-9F07-4DD0-8512-E3D7D4AC5AEE}" dt="2022-07-10T01:30:08.313" v="6946" actId="1038"/>
          <ac:spMkLst>
            <pc:docMk/>
            <pc:sldMk cId="3075796852" sldId="268"/>
            <ac:spMk id="56" creationId="{E3EC786A-E980-405C-A556-37149CEBA8DB}"/>
          </ac:spMkLst>
        </pc:spChg>
        <pc:spChg chg="add mod">
          <ac:chgData name="Annie Gilmore Bryant" userId="f7d795f2-1209-4b52-90c4-738122001f90" providerId="ADAL" clId="{72E5A1B4-9F07-4DD0-8512-E3D7D4AC5AEE}" dt="2022-07-10T01:30:21.652" v="6953" actId="1076"/>
          <ac:spMkLst>
            <pc:docMk/>
            <pc:sldMk cId="3075796852" sldId="268"/>
            <ac:spMk id="57" creationId="{19E9AD20-C957-4D55-82E7-1AD2007BAC76}"/>
          </ac:spMkLst>
        </pc:spChg>
        <pc:spChg chg="del">
          <ac:chgData name="Annie Gilmore Bryant" userId="f7d795f2-1209-4b52-90c4-738122001f90" providerId="ADAL" clId="{72E5A1B4-9F07-4DD0-8512-E3D7D4AC5AEE}" dt="2022-07-09T07:55:20.857" v="3849" actId="478"/>
          <ac:spMkLst>
            <pc:docMk/>
            <pc:sldMk cId="3075796852" sldId="268"/>
            <ac:spMk id="59" creationId="{52376612-31AA-4135-8EF4-6909416035C7}"/>
          </ac:spMkLst>
        </pc:spChg>
        <pc:spChg chg="del">
          <ac:chgData name="Annie Gilmore Bryant" userId="f7d795f2-1209-4b52-90c4-738122001f90" providerId="ADAL" clId="{72E5A1B4-9F07-4DD0-8512-E3D7D4AC5AEE}" dt="2022-07-09T07:55:20.857" v="3849" actId="478"/>
          <ac:spMkLst>
            <pc:docMk/>
            <pc:sldMk cId="3075796852" sldId="268"/>
            <ac:spMk id="60" creationId="{978FCCF2-0C9C-451A-AFE5-84447110112D}"/>
          </ac:spMkLst>
        </pc:spChg>
        <pc:spChg chg="add del mod">
          <ac:chgData name="Annie Gilmore Bryant" userId="f7d795f2-1209-4b52-90c4-738122001f90" providerId="ADAL" clId="{72E5A1B4-9F07-4DD0-8512-E3D7D4AC5AEE}" dt="2022-07-10T05:35:40.366" v="9214" actId="478"/>
          <ac:spMkLst>
            <pc:docMk/>
            <pc:sldMk cId="3075796852" sldId="268"/>
            <ac:spMk id="60" creationId="{B9029AB3-2490-4C4B-A284-DD9CBADD4E33}"/>
          </ac:spMkLst>
        </pc:spChg>
        <pc:spChg chg="del">
          <ac:chgData name="Annie Gilmore Bryant" userId="f7d795f2-1209-4b52-90c4-738122001f90" providerId="ADAL" clId="{72E5A1B4-9F07-4DD0-8512-E3D7D4AC5AEE}" dt="2022-07-09T07:55:20.857" v="3849" actId="478"/>
          <ac:spMkLst>
            <pc:docMk/>
            <pc:sldMk cId="3075796852" sldId="268"/>
            <ac:spMk id="61" creationId="{DB67988B-DED8-4736-9532-35FCDAE09CF9}"/>
          </ac:spMkLst>
        </pc:spChg>
        <pc:spChg chg="del">
          <ac:chgData name="Annie Gilmore Bryant" userId="f7d795f2-1209-4b52-90c4-738122001f90" providerId="ADAL" clId="{72E5A1B4-9F07-4DD0-8512-E3D7D4AC5AEE}" dt="2022-07-09T07:55:20.857" v="3849" actId="478"/>
          <ac:spMkLst>
            <pc:docMk/>
            <pc:sldMk cId="3075796852" sldId="268"/>
            <ac:spMk id="64" creationId="{F3378DDB-8A71-4CA2-AEB6-393B03BCC2FD}"/>
          </ac:spMkLst>
        </pc:spChg>
        <pc:spChg chg="del">
          <ac:chgData name="Annie Gilmore Bryant" userId="f7d795f2-1209-4b52-90c4-738122001f90" providerId="ADAL" clId="{72E5A1B4-9F07-4DD0-8512-E3D7D4AC5AEE}" dt="2022-07-09T07:55:20.857" v="3849" actId="478"/>
          <ac:spMkLst>
            <pc:docMk/>
            <pc:sldMk cId="3075796852" sldId="268"/>
            <ac:spMk id="70" creationId="{AB3FEB08-DFAB-4091-AEAA-BA8B87558409}"/>
          </ac:spMkLst>
        </pc:spChg>
        <pc:spChg chg="del">
          <ac:chgData name="Annie Gilmore Bryant" userId="f7d795f2-1209-4b52-90c4-738122001f90" providerId="ADAL" clId="{72E5A1B4-9F07-4DD0-8512-E3D7D4AC5AEE}" dt="2022-07-09T07:55:20.857" v="3849" actId="478"/>
          <ac:spMkLst>
            <pc:docMk/>
            <pc:sldMk cId="3075796852" sldId="268"/>
            <ac:spMk id="71" creationId="{0C694D34-5DB4-4A63-9900-9BA69BE544F0}"/>
          </ac:spMkLst>
        </pc:spChg>
        <pc:spChg chg="add del mod">
          <ac:chgData name="Annie Gilmore Bryant" userId="f7d795f2-1209-4b52-90c4-738122001f90" providerId="ADAL" clId="{72E5A1B4-9F07-4DD0-8512-E3D7D4AC5AEE}" dt="2022-07-10T01:33:03.147" v="7003" actId="478"/>
          <ac:spMkLst>
            <pc:docMk/>
            <pc:sldMk cId="3075796852" sldId="268"/>
            <ac:spMk id="90" creationId="{0340BEC1-5658-41AC-8702-78A7CD39CE87}"/>
          </ac:spMkLst>
        </pc:spChg>
        <pc:spChg chg="add del mod">
          <ac:chgData name="Annie Gilmore Bryant" userId="f7d795f2-1209-4b52-90c4-738122001f90" providerId="ADAL" clId="{72E5A1B4-9F07-4DD0-8512-E3D7D4AC5AEE}" dt="2022-07-10T01:33:03.147" v="7003" actId="478"/>
          <ac:spMkLst>
            <pc:docMk/>
            <pc:sldMk cId="3075796852" sldId="268"/>
            <ac:spMk id="91" creationId="{6136DC8F-F910-4373-BF4B-00979C0F2ABA}"/>
          </ac:spMkLst>
        </pc:spChg>
        <pc:spChg chg="del mod">
          <ac:chgData name="Annie Gilmore Bryant" userId="f7d795f2-1209-4b52-90c4-738122001f90" providerId="ADAL" clId="{72E5A1B4-9F07-4DD0-8512-E3D7D4AC5AEE}" dt="2022-07-09T07:55:25.546" v="3851" actId="478"/>
          <ac:spMkLst>
            <pc:docMk/>
            <pc:sldMk cId="3075796852" sldId="268"/>
            <ac:spMk id="95" creationId="{7AF7AC1D-869D-4D4C-9BF0-FDB9B3744AE6}"/>
          </ac:spMkLst>
        </pc:spChg>
        <pc:spChg chg="del">
          <ac:chgData name="Annie Gilmore Bryant" userId="f7d795f2-1209-4b52-90c4-738122001f90" providerId="ADAL" clId="{72E5A1B4-9F07-4DD0-8512-E3D7D4AC5AEE}" dt="2022-07-09T07:55:20.857" v="3849" actId="478"/>
          <ac:spMkLst>
            <pc:docMk/>
            <pc:sldMk cId="3075796852" sldId="268"/>
            <ac:spMk id="99" creationId="{43DFF4FF-D752-4FA7-A828-F416B244E885}"/>
          </ac:spMkLst>
        </pc:spChg>
        <pc:spChg chg="del">
          <ac:chgData name="Annie Gilmore Bryant" userId="f7d795f2-1209-4b52-90c4-738122001f90" providerId="ADAL" clId="{72E5A1B4-9F07-4DD0-8512-E3D7D4AC5AEE}" dt="2022-07-09T07:55:20.857" v="3849" actId="478"/>
          <ac:spMkLst>
            <pc:docMk/>
            <pc:sldMk cId="3075796852" sldId="268"/>
            <ac:spMk id="102" creationId="{64586769-6080-4536-B0FD-D95935A71836}"/>
          </ac:spMkLst>
        </pc:spChg>
        <pc:spChg chg="del">
          <ac:chgData name="Annie Gilmore Bryant" userId="f7d795f2-1209-4b52-90c4-738122001f90" providerId="ADAL" clId="{72E5A1B4-9F07-4DD0-8512-E3D7D4AC5AEE}" dt="2022-07-09T07:55:20.857" v="3849" actId="478"/>
          <ac:spMkLst>
            <pc:docMk/>
            <pc:sldMk cId="3075796852" sldId="268"/>
            <ac:spMk id="105" creationId="{612A2E66-6B56-42D5-9427-FC5FDCE6A9DF}"/>
          </ac:spMkLst>
        </pc:spChg>
        <pc:spChg chg="del">
          <ac:chgData name="Annie Gilmore Bryant" userId="f7d795f2-1209-4b52-90c4-738122001f90" providerId="ADAL" clId="{72E5A1B4-9F07-4DD0-8512-E3D7D4AC5AEE}" dt="2022-07-09T07:55:20.857" v="3849" actId="478"/>
          <ac:spMkLst>
            <pc:docMk/>
            <pc:sldMk cId="3075796852" sldId="268"/>
            <ac:spMk id="106" creationId="{EC5A24DA-E71F-4134-AF15-A1461B259E00}"/>
          </ac:spMkLst>
        </pc:spChg>
        <pc:spChg chg="del">
          <ac:chgData name="Annie Gilmore Bryant" userId="f7d795f2-1209-4b52-90c4-738122001f90" providerId="ADAL" clId="{72E5A1B4-9F07-4DD0-8512-E3D7D4AC5AEE}" dt="2022-07-09T07:55:20.857" v="3849" actId="478"/>
          <ac:spMkLst>
            <pc:docMk/>
            <pc:sldMk cId="3075796852" sldId="268"/>
            <ac:spMk id="107" creationId="{7D9AA67C-61B2-4813-BE3F-647BBDBA6C2D}"/>
          </ac:spMkLst>
        </pc:spChg>
        <pc:spChg chg="del">
          <ac:chgData name="Annie Gilmore Bryant" userId="f7d795f2-1209-4b52-90c4-738122001f90" providerId="ADAL" clId="{72E5A1B4-9F07-4DD0-8512-E3D7D4AC5AEE}" dt="2022-07-09T07:55:20.857" v="3849" actId="478"/>
          <ac:spMkLst>
            <pc:docMk/>
            <pc:sldMk cId="3075796852" sldId="268"/>
            <ac:spMk id="108" creationId="{8B289830-BAEA-4A07-83E2-AC9CD92D1A93}"/>
          </ac:spMkLst>
        </pc:spChg>
        <pc:spChg chg="del">
          <ac:chgData name="Annie Gilmore Bryant" userId="f7d795f2-1209-4b52-90c4-738122001f90" providerId="ADAL" clId="{72E5A1B4-9F07-4DD0-8512-E3D7D4AC5AEE}" dt="2022-07-09T07:55:20.857" v="3849" actId="478"/>
          <ac:spMkLst>
            <pc:docMk/>
            <pc:sldMk cId="3075796852" sldId="268"/>
            <ac:spMk id="109" creationId="{8E2A4B55-4A18-4603-A9E3-C8E23F378467}"/>
          </ac:spMkLst>
        </pc:spChg>
        <pc:spChg chg="del">
          <ac:chgData name="Annie Gilmore Bryant" userId="f7d795f2-1209-4b52-90c4-738122001f90" providerId="ADAL" clId="{72E5A1B4-9F07-4DD0-8512-E3D7D4AC5AEE}" dt="2022-07-09T07:55:20.857" v="3849" actId="478"/>
          <ac:spMkLst>
            <pc:docMk/>
            <pc:sldMk cId="3075796852" sldId="268"/>
            <ac:spMk id="110" creationId="{4F8B0FE8-7C47-4464-8D94-82266242D381}"/>
          </ac:spMkLst>
        </pc:spChg>
        <pc:spChg chg="del">
          <ac:chgData name="Annie Gilmore Bryant" userId="f7d795f2-1209-4b52-90c4-738122001f90" providerId="ADAL" clId="{72E5A1B4-9F07-4DD0-8512-E3D7D4AC5AEE}" dt="2022-07-09T07:55:20.857" v="3849" actId="478"/>
          <ac:spMkLst>
            <pc:docMk/>
            <pc:sldMk cId="3075796852" sldId="268"/>
            <ac:spMk id="111" creationId="{3FAD4113-EB21-4356-B8B0-034C12FA8266}"/>
          </ac:spMkLst>
        </pc:spChg>
        <pc:spChg chg="del">
          <ac:chgData name="Annie Gilmore Bryant" userId="f7d795f2-1209-4b52-90c4-738122001f90" providerId="ADAL" clId="{72E5A1B4-9F07-4DD0-8512-E3D7D4AC5AEE}" dt="2022-07-09T07:55:20.857" v="3849" actId="478"/>
          <ac:spMkLst>
            <pc:docMk/>
            <pc:sldMk cId="3075796852" sldId="268"/>
            <ac:spMk id="112" creationId="{162E81F1-C6C7-4D8F-AD59-BDD82E441C3F}"/>
          </ac:spMkLst>
        </pc:spChg>
        <pc:spChg chg="del">
          <ac:chgData name="Annie Gilmore Bryant" userId="f7d795f2-1209-4b52-90c4-738122001f90" providerId="ADAL" clId="{72E5A1B4-9F07-4DD0-8512-E3D7D4AC5AEE}" dt="2022-07-09T07:55:20.857" v="3849" actId="478"/>
          <ac:spMkLst>
            <pc:docMk/>
            <pc:sldMk cId="3075796852" sldId="268"/>
            <ac:spMk id="113" creationId="{0C4FD57E-3A51-452F-AC1E-3235DFBFFA2F}"/>
          </ac:spMkLst>
        </pc:spChg>
        <pc:spChg chg="del">
          <ac:chgData name="Annie Gilmore Bryant" userId="f7d795f2-1209-4b52-90c4-738122001f90" providerId="ADAL" clId="{72E5A1B4-9F07-4DD0-8512-E3D7D4AC5AEE}" dt="2022-07-09T07:55:20.857" v="3849" actId="478"/>
          <ac:spMkLst>
            <pc:docMk/>
            <pc:sldMk cId="3075796852" sldId="268"/>
            <ac:spMk id="114" creationId="{B3115405-5F78-4CFE-8139-EAC3E55B94F7}"/>
          </ac:spMkLst>
        </pc:spChg>
        <pc:spChg chg="del">
          <ac:chgData name="Annie Gilmore Bryant" userId="f7d795f2-1209-4b52-90c4-738122001f90" providerId="ADAL" clId="{72E5A1B4-9F07-4DD0-8512-E3D7D4AC5AEE}" dt="2022-07-09T07:55:20.857" v="3849" actId="478"/>
          <ac:spMkLst>
            <pc:docMk/>
            <pc:sldMk cId="3075796852" sldId="268"/>
            <ac:spMk id="115" creationId="{BB341BF5-89D7-416E-BF6A-F075DD0B89EB}"/>
          </ac:spMkLst>
        </pc:spChg>
        <pc:spChg chg="del">
          <ac:chgData name="Annie Gilmore Bryant" userId="f7d795f2-1209-4b52-90c4-738122001f90" providerId="ADAL" clId="{72E5A1B4-9F07-4DD0-8512-E3D7D4AC5AEE}" dt="2022-07-09T07:55:20.857" v="3849" actId="478"/>
          <ac:spMkLst>
            <pc:docMk/>
            <pc:sldMk cId="3075796852" sldId="268"/>
            <ac:spMk id="116" creationId="{91D8AE97-5CD6-4264-8491-AC7C56D79457}"/>
          </ac:spMkLst>
        </pc:spChg>
        <pc:spChg chg="del">
          <ac:chgData name="Annie Gilmore Bryant" userId="f7d795f2-1209-4b52-90c4-738122001f90" providerId="ADAL" clId="{72E5A1B4-9F07-4DD0-8512-E3D7D4AC5AEE}" dt="2022-07-09T07:55:20.857" v="3849" actId="478"/>
          <ac:spMkLst>
            <pc:docMk/>
            <pc:sldMk cId="3075796852" sldId="268"/>
            <ac:spMk id="122" creationId="{4BFE447A-22DE-443E-821B-65AF2A9D16C8}"/>
          </ac:spMkLst>
        </pc:spChg>
        <pc:spChg chg="del">
          <ac:chgData name="Annie Gilmore Bryant" userId="f7d795f2-1209-4b52-90c4-738122001f90" providerId="ADAL" clId="{72E5A1B4-9F07-4DD0-8512-E3D7D4AC5AEE}" dt="2022-07-09T07:55:20.857" v="3849" actId="478"/>
          <ac:spMkLst>
            <pc:docMk/>
            <pc:sldMk cId="3075796852" sldId="268"/>
            <ac:spMk id="123" creationId="{CD869632-8E18-4DD0-88B8-85C9B8F4017A}"/>
          </ac:spMkLst>
        </pc:spChg>
        <pc:spChg chg="del">
          <ac:chgData name="Annie Gilmore Bryant" userId="f7d795f2-1209-4b52-90c4-738122001f90" providerId="ADAL" clId="{72E5A1B4-9F07-4DD0-8512-E3D7D4AC5AEE}" dt="2022-07-09T07:55:20.857" v="3849" actId="478"/>
          <ac:spMkLst>
            <pc:docMk/>
            <pc:sldMk cId="3075796852" sldId="268"/>
            <ac:spMk id="124" creationId="{34598FE8-A100-43AD-A9C2-75B7001A5390}"/>
          </ac:spMkLst>
        </pc:spChg>
        <pc:spChg chg="del">
          <ac:chgData name="Annie Gilmore Bryant" userId="f7d795f2-1209-4b52-90c4-738122001f90" providerId="ADAL" clId="{72E5A1B4-9F07-4DD0-8512-E3D7D4AC5AEE}" dt="2022-07-09T07:55:20.857" v="3849" actId="478"/>
          <ac:spMkLst>
            <pc:docMk/>
            <pc:sldMk cId="3075796852" sldId="268"/>
            <ac:spMk id="125" creationId="{0FC44685-2336-492E-BCFB-B02F5A8F41C6}"/>
          </ac:spMkLst>
        </pc:spChg>
        <pc:spChg chg="del">
          <ac:chgData name="Annie Gilmore Bryant" userId="f7d795f2-1209-4b52-90c4-738122001f90" providerId="ADAL" clId="{72E5A1B4-9F07-4DD0-8512-E3D7D4AC5AEE}" dt="2022-07-09T07:55:20.857" v="3849" actId="478"/>
          <ac:spMkLst>
            <pc:docMk/>
            <pc:sldMk cId="3075796852" sldId="268"/>
            <ac:spMk id="130" creationId="{038A7763-CA16-4AAF-B7AD-343C5DD796CC}"/>
          </ac:spMkLst>
        </pc:spChg>
        <pc:spChg chg="del">
          <ac:chgData name="Annie Gilmore Bryant" userId="f7d795f2-1209-4b52-90c4-738122001f90" providerId="ADAL" clId="{72E5A1B4-9F07-4DD0-8512-E3D7D4AC5AEE}" dt="2022-07-09T07:55:20.857" v="3849" actId="478"/>
          <ac:spMkLst>
            <pc:docMk/>
            <pc:sldMk cId="3075796852" sldId="268"/>
            <ac:spMk id="134" creationId="{0A096871-F9C7-46CC-8466-B8E2C5A004D8}"/>
          </ac:spMkLst>
        </pc:spChg>
        <pc:spChg chg="del">
          <ac:chgData name="Annie Gilmore Bryant" userId="f7d795f2-1209-4b52-90c4-738122001f90" providerId="ADAL" clId="{72E5A1B4-9F07-4DD0-8512-E3D7D4AC5AEE}" dt="2022-07-09T07:55:20.857" v="3849" actId="478"/>
          <ac:spMkLst>
            <pc:docMk/>
            <pc:sldMk cId="3075796852" sldId="268"/>
            <ac:spMk id="135" creationId="{DD09C062-18FE-4928-AE9B-4430FC8BFA6C}"/>
          </ac:spMkLst>
        </pc:spChg>
        <pc:spChg chg="del">
          <ac:chgData name="Annie Gilmore Bryant" userId="f7d795f2-1209-4b52-90c4-738122001f90" providerId="ADAL" clId="{72E5A1B4-9F07-4DD0-8512-E3D7D4AC5AEE}" dt="2022-07-09T07:55:20.857" v="3849" actId="478"/>
          <ac:spMkLst>
            <pc:docMk/>
            <pc:sldMk cId="3075796852" sldId="268"/>
            <ac:spMk id="136" creationId="{ACF8CEF2-EF27-41A4-B10D-841F86DEB98C}"/>
          </ac:spMkLst>
        </pc:spChg>
        <pc:spChg chg="del">
          <ac:chgData name="Annie Gilmore Bryant" userId="f7d795f2-1209-4b52-90c4-738122001f90" providerId="ADAL" clId="{72E5A1B4-9F07-4DD0-8512-E3D7D4AC5AEE}" dt="2022-07-09T07:55:20.857" v="3849" actId="478"/>
          <ac:spMkLst>
            <pc:docMk/>
            <pc:sldMk cId="3075796852" sldId="268"/>
            <ac:spMk id="137" creationId="{66610B56-B270-422E-9E68-D833697061C4}"/>
          </ac:spMkLst>
        </pc:spChg>
        <pc:spChg chg="del">
          <ac:chgData name="Annie Gilmore Bryant" userId="f7d795f2-1209-4b52-90c4-738122001f90" providerId="ADAL" clId="{72E5A1B4-9F07-4DD0-8512-E3D7D4AC5AEE}" dt="2022-07-09T07:55:20.857" v="3849" actId="478"/>
          <ac:spMkLst>
            <pc:docMk/>
            <pc:sldMk cId="3075796852" sldId="268"/>
            <ac:spMk id="139" creationId="{8D42AB44-51B8-4556-AA80-48F59BCDEB74}"/>
          </ac:spMkLst>
        </pc:spChg>
        <pc:spChg chg="del">
          <ac:chgData name="Annie Gilmore Bryant" userId="f7d795f2-1209-4b52-90c4-738122001f90" providerId="ADAL" clId="{72E5A1B4-9F07-4DD0-8512-E3D7D4AC5AEE}" dt="2022-07-09T07:55:20.857" v="3849" actId="478"/>
          <ac:spMkLst>
            <pc:docMk/>
            <pc:sldMk cId="3075796852" sldId="268"/>
            <ac:spMk id="140" creationId="{BCFD945C-BFD0-436F-8B51-CF465E6BA4F9}"/>
          </ac:spMkLst>
        </pc:spChg>
        <pc:spChg chg="del">
          <ac:chgData name="Annie Gilmore Bryant" userId="f7d795f2-1209-4b52-90c4-738122001f90" providerId="ADAL" clId="{72E5A1B4-9F07-4DD0-8512-E3D7D4AC5AEE}" dt="2022-07-09T07:55:20.857" v="3849" actId="478"/>
          <ac:spMkLst>
            <pc:docMk/>
            <pc:sldMk cId="3075796852" sldId="268"/>
            <ac:spMk id="143" creationId="{C8BA794A-F5B1-4BD0-87AF-5C670775C13A}"/>
          </ac:spMkLst>
        </pc:spChg>
        <pc:spChg chg="del">
          <ac:chgData name="Annie Gilmore Bryant" userId="f7d795f2-1209-4b52-90c4-738122001f90" providerId="ADAL" clId="{72E5A1B4-9F07-4DD0-8512-E3D7D4AC5AEE}" dt="2022-07-09T07:55:20.857" v="3849" actId="478"/>
          <ac:spMkLst>
            <pc:docMk/>
            <pc:sldMk cId="3075796852" sldId="268"/>
            <ac:spMk id="144" creationId="{7C3629C2-3343-46D8-B152-78946D1363EA}"/>
          </ac:spMkLst>
        </pc:spChg>
        <pc:grpChg chg="add del mod">
          <ac:chgData name="Annie Gilmore Bryant" userId="f7d795f2-1209-4b52-90c4-738122001f90" providerId="ADAL" clId="{72E5A1B4-9F07-4DD0-8512-E3D7D4AC5AEE}" dt="2022-07-10T00:21:56.744" v="5812" actId="165"/>
          <ac:grpSpMkLst>
            <pc:docMk/>
            <pc:sldMk cId="3075796852" sldId="268"/>
            <ac:grpSpMk id="6" creationId="{A9197129-8A2A-4C9E-A1FF-463F8ECFBEA5}"/>
          </ac:grpSpMkLst>
        </pc:grpChg>
        <pc:grpChg chg="add del mod">
          <ac:chgData name="Annie Gilmore Bryant" userId="f7d795f2-1209-4b52-90c4-738122001f90" providerId="ADAL" clId="{72E5A1B4-9F07-4DD0-8512-E3D7D4AC5AEE}" dt="2022-07-10T00:22:30.504" v="5827"/>
          <ac:grpSpMkLst>
            <pc:docMk/>
            <pc:sldMk cId="3075796852" sldId="268"/>
            <ac:grpSpMk id="12" creationId="{B514A6D4-A230-409B-83E1-F574F49AAF84}"/>
          </ac:grpSpMkLst>
        </pc:grpChg>
        <pc:grpChg chg="add mod">
          <ac:chgData name="Annie Gilmore Bryant" userId="f7d795f2-1209-4b52-90c4-738122001f90" providerId="ADAL" clId="{72E5A1B4-9F07-4DD0-8512-E3D7D4AC5AEE}" dt="2022-07-10T01:29:55.233" v="6923" actId="1037"/>
          <ac:grpSpMkLst>
            <pc:docMk/>
            <pc:sldMk cId="3075796852" sldId="268"/>
            <ac:grpSpMk id="20" creationId="{908425E1-B2BC-432E-B8B2-F36C4E0DAFF5}"/>
          </ac:grpSpMkLst>
        </pc:grpChg>
        <pc:grpChg chg="del">
          <ac:chgData name="Annie Gilmore Bryant" userId="f7d795f2-1209-4b52-90c4-738122001f90" providerId="ADAL" clId="{72E5A1B4-9F07-4DD0-8512-E3D7D4AC5AEE}" dt="2022-07-09T07:55:20.857" v="3849" actId="478"/>
          <ac:grpSpMkLst>
            <pc:docMk/>
            <pc:sldMk cId="3075796852" sldId="268"/>
            <ac:grpSpMk id="23" creationId="{FCBC6244-D85E-48C6-A3F7-DDF42B8BF535}"/>
          </ac:grpSpMkLst>
        </pc:grpChg>
        <pc:grpChg chg="del">
          <ac:chgData name="Annie Gilmore Bryant" userId="f7d795f2-1209-4b52-90c4-738122001f90" providerId="ADAL" clId="{72E5A1B4-9F07-4DD0-8512-E3D7D4AC5AEE}" dt="2022-07-09T07:55:20.857" v="3849" actId="478"/>
          <ac:grpSpMkLst>
            <pc:docMk/>
            <pc:sldMk cId="3075796852" sldId="268"/>
            <ac:grpSpMk id="44" creationId="{78080F36-CD93-4E8E-81F2-69654E23B3C4}"/>
          </ac:grpSpMkLst>
        </pc:grpChg>
        <pc:grpChg chg="del">
          <ac:chgData name="Annie Gilmore Bryant" userId="f7d795f2-1209-4b52-90c4-738122001f90" providerId="ADAL" clId="{72E5A1B4-9F07-4DD0-8512-E3D7D4AC5AEE}" dt="2022-07-09T07:55:20.857" v="3849" actId="478"/>
          <ac:grpSpMkLst>
            <pc:docMk/>
            <pc:sldMk cId="3075796852" sldId="268"/>
            <ac:grpSpMk id="104" creationId="{850039EC-322B-48BC-854B-BB04E5E46C92}"/>
          </ac:grpSpMkLst>
        </pc:grpChg>
        <pc:grpChg chg="del">
          <ac:chgData name="Annie Gilmore Bryant" userId="f7d795f2-1209-4b52-90c4-738122001f90" providerId="ADAL" clId="{72E5A1B4-9F07-4DD0-8512-E3D7D4AC5AEE}" dt="2022-07-09T07:55:20.857" v="3849" actId="478"/>
          <ac:grpSpMkLst>
            <pc:docMk/>
            <pc:sldMk cId="3075796852" sldId="268"/>
            <ac:grpSpMk id="120" creationId="{1A08A529-E706-46B5-886C-15F23C22CAE2}"/>
          </ac:grpSpMkLst>
        </pc:grpChg>
        <pc:graphicFrameChg chg="del">
          <ac:chgData name="Annie Gilmore Bryant" userId="f7d795f2-1209-4b52-90c4-738122001f90" providerId="ADAL" clId="{72E5A1B4-9F07-4DD0-8512-E3D7D4AC5AEE}" dt="2022-07-09T07:55:20.857" v="3849" actId="478"/>
          <ac:graphicFrameMkLst>
            <pc:docMk/>
            <pc:sldMk cId="3075796852" sldId="268"/>
            <ac:graphicFrameMk id="96" creationId="{D03B10D2-3355-45D5-96E6-4956262251C9}"/>
          </ac:graphicFrameMkLst>
        </pc:graphicFrameChg>
        <pc:graphicFrameChg chg="del">
          <ac:chgData name="Annie Gilmore Bryant" userId="f7d795f2-1209-4b52-90c4-738122001f90" providerId="ADAL" clId="{72E5A1B4-9F07-4DD0-8512-E3D7D4AC5AEE}" dt="2022-07-09T07:55:20.857" v="3849" actId="478"/>
          <ac:graphicFrameMkLst>
            <pc:docMk/>
            <pc:sldMk cId="3075796852" sldId="268"/>
            <ac:graphicFrameMk id="138" creationId="{D4E83D15-3417-4DE3-A864-70794F886369}"/>
          </ac:graphicFrameMkLst>
        </pc:graphicFrameChg>
        <pc:picChg chg="add mod">
          <ac:chgData name="Annie Gilmore Bryant" userId="f7d795f2-1209-4b52-90c4-738122001f90" providerId="ADAL" clId="{72E5A1B4-9F07-4DD0-8512-E3D7D4AC5AEE}" dt="2022-07-10T01:30:00.145" v="6936" actId="1037"/>
          <ac:picMkLst>
            <pc:docMk/>
            <pc:sldMk cId="3075796852" sldId="268"/>
            <ac:picMk id="5" creationId="{714A1B7D-19D2-4616-B570-8FE707FAEF2C}"/>
          </ac:picMkLst>
        </pc:picChg>
        <pc:picChg chg="mod topLvl">
          <ac:chgData name="Annie Gilmore Bryant" userId="f7d795f2-1209-4b52-90c4-738122001f90" providerId="ADAL" clId="{72E5A1B4-9F07-4DD0-8512-E3D7D4AC5AEE}" dt="2022-07-10T01:32:37.811" v="6988" actId="1037"/>
          <ac:picMkLst>
            <pc:docMk/>
            <pc:sldMk cId="3075796852" sldId="268"/>
            <ac:picMk id="7" creationId="{48B463D2-0736-4F7C-AB9E-87F2333DBE1C}"/>
          </ac:picMkLst>
        </pc:picChg>
        <pc:picChg chg="mod topLvl">
          <ac:chgData name="Annie Gilmore Bryant" userId="f7d795f2-1209-4b52-90c4-738122001f90" providerId="ADAL" clId="{72E5A1B4-9F07-4DD0-8512-E3D7D4AC5AEE}" dt="2022-07-10T01:32:37.811" v="6988" actId="1037"/>
          <ac:picMkLst>
            <pc:docMk/>
            <pc:sldMk cId="3075796852" sldId="268"/>
            <ac:picMk id="8" creationId="{669A84B4-BF44-418E-A140-1C38A13680D7}"/>
          </ac:picMkLst>
        </pc:picChg>
        <pc:picChg chg="mod topLvl">
          <ac:chgData name="Annie Gilmore Bryant" userId="f7d795f2-1209-4b52-90c4-738122001f90" providerId="ADAL" clId="{72E5A1B4-9F07-4DD0-8512-E3D7D4AC5AEE}" dt="2022-07-10T01:32:42.667" v="7002" actId="1037"/>
          <ac:picMkLst>
            <pc:docMk/>
            <pc:sldMk cId="3075796852" sldId="268"/>
            <ac:picMk id="9" creationId="{2D80109E-FF66-42DA-9F95-00381402247F}"/>
          </ac:picMkLst>
        </pc:picChg>
        <pc:picChg chg="add del mod">
          <ac:chgData name="Annie Gilmore Bryant" userId="f7d795f2-1209-4b52-90c4-738122001f90" providerId="ADAL" clId="{72E5A1B4-9F07-4DD0-8512-E3D7D4AC5AEE}" dt="2022-07-10T00:22:30.504" v="5827"/>
          <ac:picMkLst>
            <pc:docMk/>
            <pc:sldMk cId="3075796852" sldId="268"/>
            <ac:picMk id="11" creationId="{16B55974-8EFC-4FC9-A72E-F8F0657F6AA1}"/>
          </ac:picMkLst>
        </pc:picChg>
        <pc:picChg chg="mod">
          <ac:chgData name="Annie Gilmore Bryant" userId="f7d795f2-1209-4b52-90c4-738122001f90" providerId="ADAL" clId="{72E5A1B4-9F07-4DD0-8512-E3D7D4AC5AEE}" dt="2022-07-10T00:22:29.967" v="5826"/>
          <ac:picMkLst>
            <pc:docMk/>
            <pc:sldMk cId="3075796852" sldId="268"/>
            <ac:picMk id="13" creationId="{588BA1DB-C823-4323-BCC1-B8F7E7EBD946}"/>
          </ac:picMkLst>
        </pc:picChg>
        <pc:picChg chg="mod">
          <ac:chgData name="Annie Gilmore Bryant" userId="f7d795f2-1209-4b52-90c4-738122001f90" providerId="ADAL" clId="{72E5A1B4-9F07-4DD0-8512-E3D7D4AC5AEE}" dt="2022-07-10T00:22:29.967" v="5826"/>
          <ac:picMkLst>
            <pc:docMk/>
            <pc:sldMk cId="3075796852" sldId="268"/>
            <ac:picMk id="14" creationId="{7D216801-5A08-442B-90DE-D442A025E6B0}"/>
          </ac:picMkLst>
        </pc:picChg>
        <pc:picChg chg="mod">
          <ac:chgData name="Annie Gilmore Bryant" userId="f7d795f2-1209-4b52-90c4-738122001f90" providerId="ADAL" clId="{72E5A1B4-9F07-4DD0-8512-E3D7D4AC5AEE}" dt="2022-07-10T00:22:29.967" v="5826"/>
          <ac:picMkLst>
            <pc:docMk/>
            <pc:sldMk cId="3075796852" sldId="268"/>
            <ac:picMk id="15" creationId="{E9276DCC-E8E9-4A2C-9A0B-58EA7F093604}"/>
          </ac:picMkLst>
        </pc:picChg>
        <pc:picChg chg="add mod">
          <ac:chgData name="Annie Gilmore Bryant" userId="f7d795f2-1209-4b52-90c4-738122001f90" providerId="ADAL" clId="{72E5A1B4-9F07-4DD0-8512-E3D7D4AC5AEE}" dt="2022-07-10T01:30:08.313" v="6946" actId="1038"/>
          <ac:picMkLst>
            <pc:docMk/>
            <pc:sldMk cId="3075796852" sldId="268"/>
            <ac:picMk id="36" creationId="{F1C5AE6D-21B9-49FC-9035-E4CDE76BD9F1}"/>
          </ac:picMkLst>
        </pc:picChg>
        <pc:picChg chg="del">
          <ac:chgData name="Annie Gilmore Bryant" userId="f7d795f2-1209-4b52-90c4-738122001f90" providerId="ADAL" clId="{72E5A1B4-9F07-4DD0-8512-E3D7D4AC5AEE}" dt="2022-07-09T07:55:20.857" v="3849" actId="478"/>
          <ac:picMkLst>
            <pc:docMk/>
            <pc:sldMk cId="3075796852" sldId="268"/>
            <ac:picMk id="65" creationId="{D905C95B-D41E-4540-AB01-20CBE8C1FD3F}"/>
          </ac:picMkLst>
        </pc:picChg>
        <pc:picChg chg="del">
          <ac:chgData name="Annie Gilmore Bryant" userId="f7d795f2-1209-4b52-90c4-738122001f90" providerId="ADAL" clId="{72E5A1B4-9F07-4DD0-8512-E3D7D4AC5AEE}" dt="2022-07-09T07:55:20.857" v="3849" actId="478"/>
          <ac:picMkLst>
            <pc:docMk/>
            <pc:sldMk cId="3075796852" sldId="268"/>
            <ac:picMk id="101" creationId="{8509BAE0-9E6E-41F7-87F3-32EF37173B90}"/>
          </ac:picMkLst>
        </pc:picChg>
        <pc:picChg chg="add mod">
          <ac:chgData name="Annie Gilmore Bryant" userId="f7d795f2-1209-4b52-90c4-738122001f90" providerId="ADAL" clId="{72E5A1B4-9F07-4DD0-8512-E3D7D4AC5AEE}" dt="2022-07-10T01:30:56.518" v="6959" actId="1076"/>
          <ac:picMkLst>
            <pc:docMk/>
            <pc:sldMk cId="3075796852" sldId="268"/>
            <ac:picMk id="1026" creationId="{96BCDD79-B382-492D-A375-A6EEDEC3EF66}"/>
          </ac:picMkLst>
        </pc:picChg>
        <pc:picChg chg="add mod">
          <ac:chgData name="Annie Gilmore Bryant" userId="f7d795f2-1209-4b52-90c4-738122001f90" providerId="ADAL" clId="{72E5A1B4-9F07-4DD0-8512-E3D7D4AC5AEE}" dt="2022-07-10T07:02:15.462" v="9465" actId="14100"/>
          <ac:picMkLst>
            <pc:docMk/>
            <pc:sldMk cId="3075796852" sldId="268"/>
            <ac:picMk id="1028" creationId="{F63E64E5-DFAE-4C5D-8D4B-54C8848EC914}"/>
          </ac:picMkLst>
        </pc:picChg>
        <pc:picChg chg="add mod">
          <ac:chgData name="Annie Gilmore Bryant" userId="f7d795f2-1209-4b52-90c4-738122001f90" providerId="ADAL" clId="{72E5A1B4-9F07-4DD0-8512-E3D7D4AC5AEE}" dt="2022-07-10T07:02:02.361" v="9452" actId="14100"/>
          <ac:picMkLst>
            <pc:docMk/>
            <pc:sldMk cId="3075796852" sldId="268"/>
            <ac:picMk id="1030" creationId="{A6DDF921-F436-497B-82B2-29A5F234C789}"/>
          </ac:picMkLst>
        </pc:picChg>
        <pc:picChg chg="add mod">
          <ac:chgData name="Annie Gilmore Bryant" userId="f7d795f2-1209-4b52-90c4-738122001f90" providerId="ADAL" clId="{72E5A1B4-9F07-4DD0-8512-E3D7D4AC5AEE}" dt="2022-07-10T01:30:54.339" v="6958" actId="1076"/>
          <ac:picMkLst>
            <pc:docMk/>
            <pc:sldMk cId="3075796852" sldId="268"/>
            <ac:picMk id="1032" creationId="{6033948E-E4BF-416C-93AF-0B39C6A941CC}"/>
          </ac:picMkLst>
        </pc:picChg>
        <pc:cxnChg chg="add mod">
          <ac:chgData name="Annie Gilmore Bryant" userId="f7d795f2-1209-4b52-90c4-738122001f90" providerId="ADAL" clId="{72E5A1B4-9F07-4DD0-8512-E3D7D4AC5AEE}" dt="2022-07-10T01:29:55.233" v="6923" actId="1037"/>
          <ac:cxnSpMkLst>
            <pc:docMk/>
            <pc:sldMk cId="3075796852" sldId="268"/>
            <ac:cxnSpMk id="18" creationId="{FF639B12-502F-4F5A-B9B4-AB862FEDF0CE}"/>
          </ac:cxnSpMkLst>
        </pc:cxnChg>
        <pc:cxnChg chg="del">
          <ac:chgData name="Annie Gilmore Bryant" userId="f7d795f2-1209-4b52-90c4-738122001f90" providerId="ADAL" clId="{72E5A1B4-9F07-4DD0-8512-E3D7D4AC5AEE}" dt="2022-07-09T07:55:20.857" v="3849" actId="478"/>
          <ac:cxnSpMkLst>
            <pc:docMk/>
            <pc:sldMk cId="3075796852" sldId="268"/>
            <ac:cxnSpMk id="22" creationId="{E18B88CC-5D91-488E-AF8A-0672160E4D98}"/>
          </ac:cxnSpMkLst>
        </pc:cxnChg>
        <pc:cxnChg chg="add del">
          <ac:chgData name="Annie Gilmore Bryant" userId="f7d795f2-1209-4b52-90c4-738122001f90" providerId="ADAL" clId="{72E5A1B4-9F07-4DD0-8512-E3D7D4AC5AEE}" dt="2022-07-10T01:15:57.001" v="6351" actId="11529"/>
          <ac:cxnSpMkLst>
            <pc:docMk/>
            <pc:sldMk cId="3075796852" sldId="268"/>
            <ac:cxnSpMk id="39" creationId="{20316F85-61F3-4CBA-8E81-4993C37F9A40}"/>
          </ac:cxnSpMkLst>
        </pc:cxnChg>
        <pc:cxnChg chg="add mod">
          <ac:chgData name="Annie Gilmore Bryant" userId="f7d795f2-1209-4b52-90c4-738122001f90" providerId="ADAL" clId="{72E5A1B4-9F07-4DD0-8512-E3D7D4AC5AEE}" dt="2022-07-10T01:29:55.233" v="6923" actId="1037"/>
          <ac:cxnSpMkLst>
            <pc:docMk/>
            <pc:sldMk cId="3075796852" sldId="268"/>
            <ac:cxnSpMk id="42" creationId="{CB977D6B-671A-4136-B52F-DC09E83DCE75}"/>
          </ac:cxnSpMkLst>
        </pc:cxnChg>
        <pc:cxnChg chg="add mod">
          <ac:chgData name="Annie Gilmore Bryant" userId="f7d795f2-1209-4b52-90c4-738122001f90" providerId="ADAL" clId="{72E5A1B4-9F07-4DD0-8512-E3D7D4AC5AEE}" dt="2022-07-10T01:30:08.313" v="6946" actId="1038"/>
          <ac:cxnSpMkLst>
            <pc:docMk/>
            <pc:sldMk cId="3075796852" sldId="268"/>
            <ac:cxnSpMk id="52" creationId="{257A1030-6715-47E0-A18C-78B165F7528B}"/>
          </ac:cxnSpMkLst>
        </pc:cxnChg>
        <pc:cxnChg chg="del">
          <ac:chgData name="Annie Gilmore Bryant" userId="f7d795f2-1209-4b52-90c4-738122001f90" providerId="ADAL" clId="{72E5A1B4-9F07-4DD0-8512-E3D7D4AC5AEE}" dt="2022-07-09T07:55:20.857" v="3849" actId="478"/>
          <ac:cxnSpMkLst>
            <pc:docMk/>
            <pc:sldMk cId="3075796852" sldId="268"/>
            <ac:cxnSpMk id="62" creationId="{3F336F8A-9460-4DF9-87EA-20E60FAC4BFA}"/>
          </ac:cxnSpMkLst>
        </pc:cxnChg>
        <pc:cxnChg chg="del">
          <ac:chgData name="Annie Gilmore Bryant" userId="f7d795f2-1209-4b52-90c4-738122001f90" providerId="ADAL" clId="{72E5A1B4-9F07-4DD0-8512-E3D7D4AC5AEE}" dt="2022-07-09T07:55:20.857" v="3849" actId="478"/>
          <ac:cxnSpMkLst>
            <pc:docMk/>
            <pc:sldMk cId="3075796852" sldId="268"/>
            <ac:cxnSpMk id="63" creationId="{1D74379A-680D-4119-A1CB-C62DEF656D6A}"/>
          </ac:cxnSpMkLst>
        </pc:cxnChg>
        <pc:cxnChg chg="del">
          <ac:chgData name="Annie Gilmore Bryant" userId="f7d795f2-1209-4b52-90c4-738122001f90" providerId="ADAL" clId="{72E5A1B4-9F07-4DD0-8512-E3D7D4AC5AEE}" dt="2022-07-09T07:55:20.857" v="3849" actId="478"/>
          <ac:cxnSpMkLst>
            <pc:docMk/>
            <pc:sldMk cId="3075796852" sldId="268"/>
            <ac:cxnSpMk id="100" creationId="{AE0A6937-1571-4957-B035-0EC86D9C3C36}"/>
          </ac:cxnSpMkLst>
        </pc:cxnChg>
        <pc:cxnChg chg="del">
          <ac:chgData name="Annie Gilmore Bryant" userId="f7d795f2-1209-4b52-90c4-738122001f90" providerId="ADAL" clId="{72E5A1B4-9F07-4DD0-8512-E3D7D4AC5AEE}" dt="2022-07-09T07:55:20.857" v="3849" actId="478"/>
          <ac:cxnSpMkLst>
            <pc:docMk/>
            <pc:sldMk cId="3075796852" sldId="268"/>
            <ac:cxnSpMk id="117" creationId="{4B3C63C6-D34C-4791-A6D3-A4DF30F4EEE5}"/>
          </ac:cxnSpMkLst>
        </pc:cxnChg>
        <pc:cxnChg chg="del">
          <ac:chgData name="Annie Gilmore Bryant" userId="f7d795f2-1209-4b52-90c4-738122001f90" providerId="ADAL" clId="{72E5A1B4-9F07-4DD0-8512-E3D7D4AC5AEE}" dt="2022-07-09T07:55:20.857" v="3849" actId="478"/>
          <ac:cxnSpMkLst>
            <pc:docMk/>
            <pc:sldMk cId="3075796852" sldId="268"/>
            <ac:cxnSpMk id="127" creationId="{C0FFB42C-F09D-4AA9-A4EF-E6CDC8823A9F}"/>
          </ac:cxnSpMkLst>
        </pc:cxnChg>
        <pc:cxnChg chg="del">
          <ac:chgData name="Annie Gilmore Bryant" userId="f7d795f2-1209-4b52-90c4-738122001f90" providerId="ADAL" clId="{72E5A1B4-9F07-4DD0-8512-E3D7D4AC5AEE}" dt="2022-07-09T07:55:20.857" v="3849" actId="478"/>
          <ac:cxnSpMkLst>
            <pc:docMk/>
            <pc:sldMk cId="3075796852" sldId="268"/>
            <ac:cxnSpMk id="128" creationId="{B30CCF85-90DB-4F17-BF1F-B7DF155DC0C4}"/>
          </ac:cxnSpMkLst>
        </pc:cxnChg>
        <pc:cxnChg chg="del">
          <ac:chgData name="Annie Gilmore Bryant" userId="f7d795f2-1209-4b52-90c4-738122001f90" providerId="ADAL" clId="{72E5A1B4-9F07-4DD0-8512-E3D7D4AC5AEE}" dt="2022-07-09T07:55:20.857" v="3849" actId="478"/>
          <ac:cxnSpMkLst>
            <pc:docMk/>
            <pc:sldMk cId="3075796852" sldId="268"/>
            <ac:cxnSpMk id="141" creationId="{143958AA-7CB5-462F-B4EF-96504AA45091}"/>
          </ac:cxnSpMkLst>
        </pc:cxnChg>
        <pc:cxnChg chg="del">
          <ac:chgData name="Annie Gilmore Bryant" userId="f7d795f2-1209-4b52-90c4-738122001f90" providerId="ADAL" clId="{72E5A1B4-9F07-4DD0-8512-E3D7D4AC5AEE}" dt="2022-07-09T07:55:20.857" v="3849" actId="478"/>
          <ac:cxnSpMkLst>
            <pc:docMk/>
            <pc:sldMk cId="3075796852" sldId="268"/>
            <ac:cxnSpMk id="142" creationId="{C63FA088-1880-4D24-AF21-83C15E4A0CF5}"/>
          </ac:cxnSpMkLst>
        </pc:cxnChg>
      </pc:sldChg>
      <pc:sldChg chg="addSp delSp modSp add mod">
        <pc:chgData name="Annie Gilmore Bryant" userId="f7d795f2-1209-4b52-90c4-738122001f90" providerId="ADAL" clId="{72E5A1B4-9F07-4DD0-8512-E3D7D4AC5AEE}" dt="2022-07-10T07:10:30.470" v="9831" actId="1036"/>
        <pc:sldMkLst>
          <pc:docMk/>
          <pc:sldMk cId="1209507517" sldId="269"/>
        </pc:sldMkLst>
        <pc:spChg chg="mod">
          <ac:chgData name="Annie Gilmore Bryant" userId="f7d795f2-1209-4b52-90c4-738122001f90" providerId="ADAL" clId="{72E5A1B4-9F07-4DD0-8512-E3D7D4AC5AEE}" dt="2022-07-10T07:10:30.470" v="9831" actId="1036"/>
          <ac:spMkLst>
            <pc:docMk/>
            <pc:sldMk cId="1209507517" sldId="269"/>
            <ac:spMk id="2" creationId="{8B3F99BC-6D8D-49ED-9C4E-C9797E9AD72D}"/>
          </ac:spMkLst>
        </pc:spChg>
        <pc:spChg chg="del">
          <ac:chgData name="Annie Gilmore Bryant" userId="f7d795f2-1209-4b52-90c4-738122001f90" providerId="ADAL" clId="{72E5A1B4-9F07-4DD0-8512-E3D7D4AC5AEE}" dt="2022-07-09T09:03:23.332" v="5683" actId="478"/>
          <ac:spMkLst>
            <pc:docMk/>
            <pc:sldMk cId="1209507517" sldId="269"/>
            <ac:spMk id="7" creationId="{9F624A19-73E1-4866-9E35-A034136014CD}"/>
          </ac:spMkLst>
        </pc:spChg>
        <pc:spChg chg="add mod">
          <ac:chgData name="Annie Gilmore Bryant" userId="f7d795f2-1209-4b52-90c4-738122001f90" providerId="ADAL" clId="{72E5A1B4-9F07-4DD0-8512-E3D7D4AC5AEE}" dt="2022-07-10T02:48:03.765" v="7357" actId="208"/>
          <ac:spMkLst>
            <pc:docMk/>
            <pc:sldMk cId="1209507517" sldId="269"/>
            <ac:spMk id="7" creationId="{F0143365-E289-4BAD-9B0C-8FB5CA50018B}"/>
          </ac:spMkLst>
        </pc:spChg>
        <pc:spChg chg="del">
          <ac:chgData name="Annie Gilmore Bryant" userId="f7d795f2-1209-4b52-90c4-738122001f90" providerId="ADAL" clId="{72E5A1B4-9F07-4DD0-8512-E3D7D4AC5AEE}" dt="2022-07-09T09:03:23.332" v="5683" actId="478"/>
          <ac:spMkLst>
            <pc:docMk/>
            <pc:sldMk cId="1209507517" sldId="269"/>
            <ac:spMk id="8" creationId="{3DC48017-46AD-4BFD-928E-FC6D8B9E4B0F}"/>
          </ac:spMkLst>
        </pc:spChg>
        <pc:spChg chg="add mod">
          <ac:chgData name="Annie Gilmore Bryant" userId="f7d795f2-1209-4b52-90c4-738122001f90" providerId="ADAL" clId="{72E5A1B4-9F07-4DD0-8512-E3D7D4AC5AEE}" dt="2022-07-10T02:48:03.765" v="7357" actId="208"/>
          <ac:spMkLst>
            <pc:docMk/>
            <pc:sldMk cId="1209507517" sldId="269"/>
            <ac:spMk id="8" creationId="{DBD03FB7-E3E0-47A8-BDF7-4E98F85F1574}"/>
          </ac:spMkLst>
        </pc:spChg>
        <pc:spChg chg="add del mod">
          <ac:chgData name="Annie Gilmore Bryant" userId="f7d795f2-1209-4b52-90c4-738122001f90" providerId="ADAL" clId="{72E5A1B4-9F07-4DD0-8512-E3D7D4AC5AEE}" dt="2022-07-10T02:48:46.165" v="7363" actId="478"/>
          <ac:spMkLst>
            <pc:docMk/>
            <pc:sldMk cId="1209507517" sldId="269"/>
            <ac:spMk id="9" creationId="{A0E96F10-263D-4373-B4CC-CAA514FD59EA}"/>
          </ac:spMkLst>
        </pc:spChg>
        <pc:spChg chg="add mod">
          <ac:chgData name="Annie Gilmore Bryant" userId="f7d795f2-1209-4b52-90c4-738122001f90" providerId="ADAL" clId="{72E5A1B4-9F07-4DD0-8512-E3D7D4AC5AEE}" dt="2022-07-10T02:48:03.765" v="7357" actId="208"/>
          <ac:spMkLst>
            <pc:docMk/>
            <pc:sldMk cId="1209507517" sldId="269"/>
            <ac:spMk id="12" creationId="{79536325-CA88-4753-B11C-6A7EB7EBC692}"/>
          </ac:spMkLst>
        </pc:spChg>
        <pc:spChg chg="add mod">
          <ac:chgData name="Annie Gilmore Bryant" userId="f7d795f2-1209-4b52-90c4-738122001f90" providerId="ADAL" clId="{72E5A1B4-9F07-4DD0-8512-E3D7D4AC5AEE}" dt="2022-07-10T02:48:09.821" v="7358" actId="208"/>
          <ac:spMkLst>
            <pc:docMk/>
            <pc:sldMk cId="1209507517" sldId="269"/>
            <ac:spMk id="14" creationId="{76CBADA6-CACB-4653-81DD-6A7FC63AB74C}"/>
          </ac:spMkLst>
        </pc:spChg>
        <pc:spChg chg="add mod">
          <ac:chgData name="Annie Gilmore Bryant" userId="f7d795f2-1209-4b52-90c4-738122001f90" providerId="ADAL" clId="{72E5A1B4-9F07-4DD0-8512-E3D7D4AC5AEE}" dt="2022-07-10T02:48:16.022" v="7359" actId="208"/>
          <ac:spMkLst>
            <pc:docMk/>
            <pc:sldMk cId="1209507517" sldId="269"/>
            <ac:spMk id="15" creationId="{629CA9AA-5A15-4EE3-9504-7F08E0BD427A}"/>
          </ac:spMkLst>
        </pc:spChg>
        <pc:spChg chg="add mod">
          <ac:chgData name="Annie Gilmore Bryant" userId="f7d795f2-1209-4b52-90c4-738122001f90" providerId="ADAL" clId="{72E5A1B4-9F07-4DD0-8512-E3D7D4AC5AEE}" dt="2022-07-10T02:46:04.402" v="7323" actId="1076"/>
          <ac:spMkLst>
            <pc:docMk/>
            <pc:sldMk cId="1209507517" sldId="269"/>
            <ac:spMk id="16" creationId="{9216BDB9-3066-4953-AAAE-D25274660F98}"/>
          </ac:spMkLst>
        </pc:spChg>
        <pc:spChg chg="add mod">
          <ac:chgData name="Annie Gilmore Bryant" userId="f7d795f2-1209-4b52-90c4-738122001f90" providerId="ADAL" clId="{72E5A1B4-9F07-4DD0-8512-E3D7D4AC5AEE}" dt="2022-07-10T02:46:10.236" v="7351" actId="20577"/>
          <ac:spMkLst>
            <pc:docMk/>
            <pc:sldMk cId="1209507517" sldId="269"/>
            <ac:spMk id="19" creationId="{B25EEBAA-F759-48AA-9E10-082BEF000F34}"/>
          </ac:spMkLst>
        </pc:spChg>
        <pc:spChg chg="add mod">
          <ac:chgData name="Annie Gilmore Bryant" userId="f7d795f2-1209-4b52-90c4-738122001f90" providerId="ADAL" clId="{72E5A1B4-9F07-4DD0-8512-E3D7D4AC5AEE}" dt="2022-07-10T02:45:47.950" v="7313" actId="1076"/>
          <ac:spMkLst>
            <pc:docMk/>
            <pc:sldMk cId="1209507517" sldId="269"/>
            <ac:spMk id="20" creationId="{A5532296-A7C3-4EB9-B3CF-D606C80AEA84}"/>
          </ac:spMkLst>
        </pc:spChg>
        <pc:spChg chg="mod">
          <ac:chgData name="Annie Gilmore Bryant" userId="f7d795f2-1209-4b52-90c4-738122001f90" providerId="ADAL" clId="{72E5A1B4-9F07-4DD0-8512-E3D7D4AC5AEE}" dt="2022-07-10T02:53:34.232" v="7513" actId="14826"/>
          <ac:spMkLst>
            <pc:docMk/>
            <pc:sldMk cId="1209507517" sldId="269"/>
            <ac:spMk id="23" creationId="{212E3A0A-EEEF-482E-98EB-7976250BFAC5}"/>
          </ac:spMkLst>
        </pc:spChg>
        <pc:spChg chg="add mod">
          <ac:chgData name="Annie Gilmore Bryant" userId="f7d795f2-1209-4b52-90c4-738122001f90" providerId="ADAL" clId="{72E5A1B4-9F07-4DD0-8512-E3D7D4AC5AEE}" dt="2022-07-10T06:25:21.709" v="9307" actId="1076"/>
          <ac:spMkLst>
            <pc:docMk/>
            <pc:sldMk cId="1209507517" sldId="269"/>
            <ac:spMk id="27" creationId="{8333D4A8-3D69-4AF2-B4DF-1E5008578098}"/>
          </ac:spMkLst>
        </pc:spChg>
        <pc:spChg chg="add mod">
          <ac:chgData name="Annie Gilmore Bryant" userId="f7d795f2-1209-4b52-90c4-738122001f90" providerId="ADAL" clId="{72E5A1B4-9F07-4DD0-8512-E3D7D4AC5AEE}" dt="2022-07-10T06:25:22.599" v="9308" actId="20577"/>
          <ac:spMkLst>
            <pc:docMk/>
            <pc:sldMk cId="1209507517" sldId="269"/>
            <ac:spMk id="28" creationId="{290E40FB-FF73-4C58-BD93-42C5F9A54E2D}"/>
          </ac:spMkLst>
        </pc:spChg>
        <pc:grpChg chg="add mod">
          <ac:chgData name="Annie Gilmore Bryant" userId="f7d795f2-1209-4b52-90c4-738122001f90" providerId="ADAL" clId="{72E5A1B4-9F07-4DD0-8512-E3D7D4AC5AEE}" dt="2022-07-10T02:53:34.232" v="7513" actId="14826"/>
          <ac:grpSpMkLst>
            <pc:docMk/>
            <pc:sldMk cId="1209507517" sldId="269"/>
            <ac:grpSpMk id="21" creationId="{F69A6025-6CC6-4515-94BC-9E205790EBC9}"/>
          </ac:grpSpMkLst>
        </pc:grpChg>
        <pc:graphicFrameChg chg="add mod">
          <ac:chgData name="Annie Gilmore Bryant" userId="f7d795f2-1209-4b52-90c4-738122001f90" providerId="ADAL" clId="{72E5A1B4-9F07-4DD0-8512-E3D7D4AC5AEE}" dt="2022-07-10T02:48:27.136" v="7362" actId="572"/>
          <ac:graphicFrameMkLst>
            <pc:docMk/>
            <pc:sldMk cId="1209507517" sldId="269"/>
            <ac:graphicFrameMk id="13" creationId="{14E5B878-D610-46C8-B7EE-B34D7234A131}"/>
          </ac:graphicFrameMkLst>
        </pc:graphicFrameChg>
        <pc:picChg chg="del">
          <ac:chgData name="Annie Gilmore Bryant" userId="f7d795f2-1209-4b52-90c4-738122001f90" providerId="ADAL" clId="{72E5A1B4-9F07-4DD0-8512-E3D7D4AC5AEE}" dt="2022-07-09T09:03:24.601" v="5684" actId="478"/>
          <ac:picMkLst>
            <pc:docMk/>
            <pc:sldMk cId="1209507517" sldId="269"/>
            <ac:picMk id="3" creationId="{161C8365-183E-48B7-89B6-54D932D744EF}"/>
          </ac:picMkLst>
        </pc:picChg>
        <pc:picChg chg="del mod">
          <ac:chgData name="Annie Gilmore Bryant" userId="f7d795f2-1209-4b52-90c4-738122001f90" providerId="ADAL" clId="{72E5A1B4-9F07-4DD0-8512-E3D7D4AC5AEE}" dt="2022-07-09T09:48:17.403" v="5694" actId="478"/>
          <ac:picMkLst>
            <pc:docMk/>
            <pc:sldMk cId="1209507517" sldId="269"/>
            <ac:picMk id="4" creationId="{EBDD4C4D-8202-4F6A-AF90-DD773648AD6C}"/>
          </ac:picMkLst>
        </pc:picChg>
        <pc:picChg chg="add mod">
          <ac:chgData name="Annie Gilmore Bryant" userId="f7d795f2-1209-4b52-90c4-738122001f90" providerId="ADAL" clId="{72E5A1B4-9F07-4DD0-8512-E3D7D4AC5AEE}" dt="2022-07-10T06:24:42.215" v="9297" actId="14826"/>
          <ac:picMkLst>
            <pc:docMk/>
            <pc:sldMk cId="1209507517" sldId="269"/>
            <ac:picMk id="6" creationId="{B70C3DDC-C176-4631-9740-EC14FA5F9E83}"/>
          </ac:picMkLst>
        </pc:picChg>
        <pc:picChg chg="add del mod">
          <ac:chgData name="Annie Gilmore Bryant" userId="f7d795f2-1209-4b52-90c4-738122001f90" providerId="ADAL" clId="{72E5A1B4-9F07-4DD0-8512-E3D7D4AC5AEE}" dt="2022-07-10T02:49:26.954" v="7511" actId="478"/>
          <ac:picMkLst>
            <pc:docMk/>
            <pc:sldMk cId="1209507517" sldId="269"/>
            <ac:picMk id="10" creationId="{45CC0D37-D4ED-4B8E-BE18-156735B75B54}"/>
          </ac:picMkLst>
        </pc:picChg>
        <pc:picChg chg="add del mod">
          <ac:chgData name="Annie Gilmore Bryant" userId="f7d795f2-1209-4b52-90c4-738122001f90" providerId="ADAL" clId="{72E5A1B4-9F07-4DD0-8512-E3D7D4AC5AEE}" dt="2022-07-10T02:49:26.954" v="7511" actId="478"/>
          <ac:picMkLst>
            <pc:docMk/>
            <pc:sldMk cId="1209507517" sldId="269"/>
            <ac:picMk id="11" creationId="{F1E265AE-6CF4-43E6-9F3D-79D34A1A4120}"/>
          </ac:picMkLst>
        </pc:picChg>
        <pc:picChg chg="mod">
          <ac:chgData name="Annie Gilmore Bryant" userId="f7d795f2-1209-4b52-90c4-738122001f90" providerId="ADAL" clId="{72E5A1B4-9F07-4DD0-8512-E3D7D4AC5AEE}" dt="2022-07-10T02:53:34.232" v="7513" actId="14826"/>
          <ac:picMkLst>
            <pc:docMk/>
            <pc:sldMk cId="1209507517" sldId="269"/>
            <ac:picMk id="22" creationId="{1CA54BA9-3A5B-48CD-846F-B0085C006A01}"/>
          </ac:picMkLst>
        </pc:picChg>
        <pc:picChg chg="add del mod">
          <ac:chgData name="Annie Gilmore Bryant" userId="f7d795f2-1209-4b52-90c4-738122001f90" providerId="ADAL" clId="{72E5A1B4-9F07-4DD0-8512-E3D7D4AC5AEE}" dt="2022-07-10T02:49:22.868" v="7507" actId="478"/>
          <ac:picMkLst>
            <pc:docMk/>
            <pc:sldMk cId="1209507517" sldId="269"/>
            <ac:picMk id="25" creationId="{1474B0C2-EDDB-4739-8184-9855DEBA3417}"/>
          </ac:picMkLst>
        </pc:picChg>
        <pc:picChg chg="add del mod">
          <ac:chgData name="Annie Gilmore Bryant" userId="f7d795f2-1209-4b52-90c4-738122001f90" providerId="ADAL" clId="{72E5A1B4-9F07-4DD0-8512-E3D7D4AC5AEE}" dt="2022-07-10T02:49:22.868" v="7507" actId="478"/>
          <ac:picMkLst>
            <pc:docMk/>
            <pc:sldMk cId="1209507517" sldId="269"/>
            <ac:picMk id="26" creationId="{0F057C61-AE9D-4A27-9EAC-CA1FB4DA6AD9}"/>
          </ac:picMkLst>
        </pc:picChg>
        <pc:cxnChg chg="add mod">
          <ac:chgData name="Annie Gilmore Bryant" userId="f7d795f2-1209-4b52-90c4-738122001f90" providerId="ADAL" clId="{72E5A1B4-9F07-4DD0-8512-E3D7D4AC5AEE}" dt="2022-07-10T02:45:47.950" v="7313" actId="1076"/>
          <ac:cxnSpMkLst>
            <pc:docMk/>
            <pc:sldMk cId="1209507517" sldId="269"/>
            <ac:cxnSpMk id="17" creationId="{CCFBF5CB-4DD2-4504-B38F-E738794E2BEE}"/>
          </ac:cxnSpMkLst>
        </pc:cxnChg>
        <pc:cxnChg chg="add mod">
          <ac:chgData name="Annie Gilmore Bryant" userId="f7d795f2-1209-4b52-90c4-738122001f90" providerId="ADAL" clId="{72E5A1B4-9F07-4DD0-8512-E3D7D4AC5AEE}" dt="2022-07-10T02:46:34.738" v="7353" actId="208"/>
          <ac:cxnSpMkLst>
            <pc:docMk/>
            <pc:sldMk cId="1209507517" sldId="269"/>
            <ac:cxnSpMk id="18" creationId="{570A1A6D-BFE5-4CF5-88DC-ACFF8D2FCB14}"/>
          </ac:cxnSpMkLst>
        </pc:cxnChg>
        <pc:cxnChg chg="mod">
          <ac:chgData name="Annie Gilmore Bryant" userId="f7d795f2-1209-4b52-90c4-738122001f90" providerId="ADAL" clId="{72E5A1B4-9F07-4DD0-8512-E3D7D4AC5AEE}" dt="2022-07-10T02:53:34.232" v="7513" actId="14826"/>
          <ac:cxnSpMkLst>
            <pc:docMk/>
            <pc:sldMk cId="1209507517" sldId="269"/>
            <ac:cxnSpMk id="24" creationId="{8B430F53-1FD2-48FE-B16E-C486555CFB44}"/>
          </ac:cxnSpMkLst>
        </pc:cxnChg>
      </pc:sldChg>
      <pc:sldChg chg="add del">
        <pc:chgData name="Annie Gilmore Bryant" userId="f7d795f2-1209-4b52-90c4-738122001f90" providerId="ADAL" clId="{72E5A1B4-9F07-4DD0-8512-E3D7D4AC5AEE}" dt="2022-07-10T02:01:50.281" v="7245" actId="47"/>
        <pc:sldMkLst>
          <pc:docMk/>
          <pc:sldMk cId="3001749721" sldId="270"/>
        </pc:sldMkLst>
      </pc:sldChg>
      <pc:sldChg chg="addSp delSp modSp add mod ord">
        <pc:chgData name="Annie Gilmore Bryant" userId="f7d795f2-1209-4b52-90c4-738122001f90" providerId="ADAL" clId="{72E5A1B4-9F07-4DD0-8512-E3D7D4AC5AEE}" dt="2022-07-10T07:06:47.115" v="9639" actId="255"/>
        <pc:sldMkLst>
          <pc:docMk/>
          <pc:sldMk cId="1000499527" sldId="271"/>
        </pc:sldMkLst>
        <pc:spChg chg="mod">
          <ac:chgData name="Annie Gilmore Bryant" userId="f7d795f2-1209-4b52-90c4-738122001f90" providerId="ADAL" clId="{72E5A1B4-9F07-4DD0-8512-E3D7D4AC5AEE}" dt="2022-07-10T07:06:47.115" v="9639" actId="255"/>
          <ac:spMkLst>
            <pc:docMk/>
            <pc:sldMk cId="1000499527" sldId="271"/>
            <ac:spMk id="2" creationId="{8B3F99BC-6D8D-49ED-9C4E-C9797E9AD72D}"/>
          </ac:spMkLst>
        </pc:spChg>
        <pc:spChg chg="del mod">
          <ac:chgData name="Annie Gilmore Bryant" userId="f7d795f2-1209-4b52-90c4-738122001f90" providerId="ADAL" clId="{72E5A1B4-9F07-4DD0-8512-E3D7D4AC5AEE}" dt="2022-07-10T01:55:23.912" v="7090" actId="478"/>
          <ac:spMkLst>
            <pc:docMk/>
            <pc:sldMk cId="1000499527" sldId="271"/>
            <ac:spMk id="28" creationId="{88022FA9-811B-46FF-B7A6-D1812AF619CE}"/>
          </ac:spMkLst>
        </pc:spChg>
        <pc:spChg chg="del">
          <ac:chgData name="Annie Gilmore Bryant" userId="f7d795f2-1209-4b52-90c4-738122001f90" providerId="ADAL" clId="{72E5A1B4-9F07-4DD0-8512-E3D7D4AC5AEE}" dt="2022-07-10T00:19:24.614" v="5803" actId="478"/>
          <ac:spMkLst>
            <pc:docMk/>
            <pc:sldMk cId="1000499527" sldId="271"/>
            <ac:spMk id="29" creationId="{3A7133D2-D3D6-48EA-A27F-74C646914D67}"/>
          </ac:spMkLst>
        </pc:spChg>
        <pc:spChg chg="mod">
          <ac:chgData name="Annie Gilmore Bryant" userId="f7d795f2-1209-4b52-90c4-738122001f90" providerId="ADAL" clId="{72E5A1B4-9F07-4DD0-8512-E3D7D4AC5AEE}" dt="2022-07-10T06:22:11.772" v="9250" actId="14826"/>
          <ac:spMkLst>
            <pc:docMk/>
            <pc:sldMk cId="1000499527" sldId="271"/>
            <ac:spMk id="44" creationId="{80A8B209-1F0A-480B-88A2-28DE1E07771F}"/>
          </ac:spMkLst>
        </pc:spChg>
        <pc:spChg chg="add mod">
          <ac:chgData name="Annie Gilmore Bryant" userId="f7d795f2-1209-4b52-90c4-738122001f90" providerId="ADAL" clId="{72E5A1B4-9F07-4DD0-8512-E3D7D4AC5AEE}" dt="2022-07-10T01:55:33.499" v="7125" actId="1035"/>
          <ac:spMkLst>
            <pc:docMk/>
            <pc:sldMk cId="1000499527" sldId="271"/>
            <ac:spMk id="48" creationId="{C396D549-4307-4489-BD15-B54E0D70B688}"/>
          </ac:spMkLst>
        </pc:spChg>
        <pc:spChg chg="mod">
          <ac:chgData name="Annie Gilmore Bryant" userId="f7d795f2-1209-4b52-90c4-738122001f90" providerId="ADAL" clId="{72E5A1B4-9F07-4DD0-8512-E3D7D4AC5AEE}" dt="2022-07-10T07:03:05.488" v="9502" actId="1076"/>
          <ac:spMkLst>
            <pc:docMk/>
            <pc:sldMk cId="1000499527" sldId="271"/>
            <ac:spMk id="49" creationId="{1E6A5480-69D0-4AEA-94D7-E23CA1BB402C}"/>
          </ac:spMkLst>
        </pc:spChg>
        <pc:spChg chg="del">
          <ac:chgData name="Annie Gilmore Bryant" userId="f7d795f2-1209-4b52-90c4-738122001f90" providerId="ADAL" clId="{72E5A1B4-9F07-4DD0-8512-E3D7D4AC5AEE}" dt="2022-07-10T06:23:57.432" v="9281" actId="478"/>
          <ac:spMkLst>
            <pc:docMk/>
            <pc:sldMk cId="1000499527" sldId="271"/>
            <ac:spMk id="57" creationId="{AE8682DD-E4CE-49E4-BC16-F32ECA54A2FB}"/>
          </ac:spMkLst>
        </pc:spChg>
        <pc:spChg chg="mod">
          <ac:chgData name="Annie Gilmore Bryant" userId="f7d795f2-1209-4b52-90c4-738122001f90" providerId="ADAL" clId="{72E5A1B4-9F07-4DD0-8512-E3D7D4AC5AEE}" dt="2022-07-10T06:23:59.502" v="9282" actId="20577"/>
          <ac:spMkLst>
            <pc:docMk/>
            <pc:sldMk cId="1000499527" sldId="271"/>
            <ac:spMk id="58" creationId="{A4E59DF2-B4F6-45B8-82E0-D1F67911A428}"/>
          </ac:spMkLst>
        </pc:spChg>
        <pc:spChg chg="del">
          <ac:chgData name="Annie Gilmore Bryant" userId="f7d795f2-1209-4b52-90c4-738122001f90" providerId="ADAL" clId="{72E5A1B4-9F07-4DD0-8512-E3D7D4AC5AEE}" dt="2022-07-10T00:19:24.614" v="5803" actId="478"/>
          <ac:spMkLst>
            <pc:docMk/>
            <pc:sldMk cId="1000499527" sldId="271"/>
            <ac:spMk id="72" creationId="{0911332A-466E-406E-8B29-F77FE138067C}"/>
          </ac:spMkLst>
        </pc:spChg>
        <pc:spChg chg="add mod">
          <ac:chgData name="Annie Gilmore Bryant" userId="f7d795f2-1209-4b52-90c4-738122001f90" providerId="ADAL" clId="{72E5A1B4-9F07-4DD0-8512-E3D7D4AC5AEE}" dt="2022-07-10T01:55:33.499" v="7125" actId="1035"/>
          <ac:spMkLst>
            <pc:docMk/>
            <pc:sldMk cId="1000499527" sldId="271"/>
            <ac:spMk id="73" creationId="{C28088E4-7F9E-49FB-A3AC-E849FF6A03D0}"/>
          </ac:spMkLst>
        </pc:spChg>
        <pc:spChg chg="del">
          <ac:chgData name="Annie Gilmore Bryant" userId="f7d795f2-1209-4b52-90c4-738122001f90" providerId="ADAL" clId="{72E5A1B4-9F07-4DD0-8512-E3D7D4AC5AEE}" dt="2022-07-10T00:19:24.614" v="5803" actId="478"/>
          <ac:spMkLst>
            <pc:docMk/>
            <pc:sldMk cId="1000499527" sldId="271"/>
            <ac:spMk id="74" creationId="{1D101B5F-B6F4-40F7-864A-6CE995F8C4D4}"/>
          </ac:spMkLst>
        </pc:spChg>
        <pc:spChg chg="add mod">
          <ac:chgData name="Annie Gilmore Bryant" userId="f7d795f2-1209-4b52-90c4-738122001f90" providerId="ADAL" clId="{72E5A1B4-9F07-4DD0-8512-E3D7D4AC5AEE}" dt="2022-07-10T01:55:33.499" v="7125" actId="1035"/>
          <ac:spMkLst>
            <pc:docMk/>
            <pc:sldMk cId="1000499527" sldId="271"/>
            <ac:spMk id="75" creationId="{D3DB2131-AE93-4730-883D-B15590A8D4A4}"/>
          </ac:spMkLst>
        </pc:spChg>
        <pc:spChg chg="add mod">
          <ac:chgData name="Annie Gilmore Bryant" userId="f7d795f2-1209-4b52-90c4-738122001f90" providerId="ADAL" clId="{72E5A1B4-9F07-4DD0-8512-E3D7D4AC5AEE}" dt="2022-07-10T01:55:33.499" v="7125" actId="1035"/>
          <ac:spMkLst>
            <pc:docMk/>
            <pc:sldMk cId="1000499527" sldId="271"/>
            <ac:spMk id="77" creationId="{561044B1-A64A-41A2-A8FB-C20E4EBEA6BA}"/>
          </ac:spMkLst>
        </pc:spChg>
        <pc:spChg chg="add mod">
          <ac:chgData name="Annie Gilmore Bryant" userId="f7d795f2-1209-4b52-90c4-738122001f90" providerId="ADAL" clId="{72E5A1B4-9F07-4DD0-8512-E3D7D4AC5AEE}" dt="2022-07-10T01:55:33.499" v="7125" actId="1035"/>
          <ac:spMkLst>
            <pc:docMk/>
            <pc:sldMk cId="1000499527" sldId="271"/>
            <ac:spMk id="78" creationId="{50B72BE0-476E-47B0-BFEE-52EFF5855D83}"/>
          </ac:spMkLst>
        </pc:spChg>
        <pc:spChg chg="del">
          <ac:chgData name="Annie Gilmore Bryant" userId="f7d795f2-1209-4b52-90c4-738122001f90" providerId="ADAL" clId="{72E5A1B4-9F07-4DD0-8512-E3D7D4AC5AEE}" dt="2022-07-10T00:19:24.614" v="5803" actId="478"/>
          <ac:spMkLst>
            <pc:docMk/>
            <pc:sldMk cId="1000499527" sldId="271"/>
            <ac:spMk id="80" creationId="{5A2D1992-FB37-4349-B55A-9570F1A5031E}"/>
          </ac:spMkLst>
        </pc:spChg>
        <pc:spChg chg="del">
          <ac:chgData name="Annie Gilmore Bryant" userId="f7d795f2-1209-4b52-90c4-738122001f90" providerId="ADAL" clId="{72E5A1B4-9F07-4DD0-8512-E3D7D4AC5AEE}" dt="2022-07-10T00:19:24.614" v="5803" actId="478"/>
          <ac:spMkLst>
            <pc:docMk/>
            <pc:sldMk cId="1000499527" sldId="271"/>
            <ac:spMk id="81" creationId="{C34A065A-12E1-4B5E-AB73-F7D58901B251}"/>
          </ac:spMkLst>
        </pc:spChg>
        <pc:spChg chg="add mod">
          <ac:chgData name="Annie Gilmore Bryant" userId="f7d795f2-1209-4b52-90c4-738122001f90" providerId="ADAL" clId="{72E5A1B4-9F07-4DD0-8512-E3D7D4AC5AEE}" dt="2022-07-10T01:55:33.499" v="7125" actId="1035"/>
          <ac:spMkLst>
            <pc:docMk/>
            <pc:sldMk cId="1000499527" sldId="271"/>
            <ac:spMk id="82" creationId="{56D2F6C4-44C8-4D3D-910A-2441E766E39F}"/>
          </ac:spMkLst>
        </pc:spChg>
        <pc:spChg chg="del">
          <ac:chgData name="Annie Gilmore Bryant" userId="f7d795f2-1209-4b52-90c4-738122001f90" providerId="ADAL" clId="{72E5A1B4-9F07-4DD0-8512-E3D7D4AC5AEE}" dt="2022-07-10T00:19:24.614" v="5803" actId="478"/>
          <ac:spMkLst>
            <pc:docMk/>
            <pc:sldMk cId="1000499527" sldId="271"/>
            <ac:spMk id="83" creationId="{517A2B53-1A7B-4067-AE81-997DCA0C76A1}"/>
          </ac:spMkLst>
        </pc:spChg>
        <pc:spChg chg="del">
          <ac:chgData name="Annie Gilmore Bryant" userId="f7d795f2-1209-4b52-90c4-738122001f90" providerId="ADAL" clId="{72E5A1B4-9F07-4DD0-8512-E3D7D4AC5AEE}" dt="2022-07-10T00:19:24.614" v="5803" actId="478"/>
          <ac:spMkLst>
            <pc:docMk/>
            <pc:sldMk cId="1000499527" sldId="271"/>
            <ac:spMk id="86" creationId="{6E4E97DA-08E8-4929-BD45-70C73B3D1CB7}"/>
          </ac:spMkLst>
        </pc:spChg>
        <pc:spChg chg="add mod">
          <ac:chgData name="Annie Gilmore Bryant" userId="f7d795f2-1209-4b52-90c4-738122001f90" providerId="ADAL" clId="{72E5A1B4-9F07-4DD0-8512-E3D7D4AC5AEE}" dt="2022-07-10T02:39:05.497" v="7304" actId="14100"/>
          <ac:spMkLst>
            <pc:docMk/>
            <pc:sldMk cId="1000499527" sldId="271"/>
            <ac:spMk id="88" creationId="{86685F2D-0A9D-48CA-9794-1FA6A171C473}"/>
          </ac:spMkLst>
        </pc:spChg>
        <pc:spChg chg="del">
          <ac:chgData name="Annie Gilmore Bryant" userId="f7d795f2-1209-4b52-90c4-738122001f90" providerId="ADAL" clId="{72E5A1B4-9F07-4DD0-8512-E3D7D4AC5AEE}" dt="2022-07-10T00:19:24.614" v="5803" actId="478"/>
          <ac:spMkLst>
            <pc:docMk/>
            <pc:sldMk cId="1000499527" sldId="271"/>
            <ac:spMk id="89" creationId="{80150479-62FD-4B63-816A-B76E68F2C487}"/>
          </ac:spMkLst>
        </pc:spChg>
        <pc:spChg chg="del">
          <ac:chgData name="Annie Gilmore Bryant" userId="f7d795f2-1209-4b52-90c4-738122001f90" providerId="ADAL" clId="{72E5A1B4-9F07-4DD0-8512-E3D7D4AC5AEE}" dt="2022-07-10T00:19:24.614" v="5803" actId="478"/>
          <ac:spMkLst>
            <pc:docMk/>
            <pc:sldMk cId="1000499527" sldId="271"/>
            <ac:spMk id="90" creationId="{3C422A80-4FB9-4021-82A6-F518A41BEDDB}"/>
          </ac:spMkLst>
        </pc:spChg>
        <pc:spChg chg="add mod">
          <ac:chgData name="Annie Gilmore Bryant" userId="f7d795f2-1209-4b52-90c4-738122001f90" providerId="ADAL" clId="{72E5A1B4-9F07-4DD0-8512-E3D7D4AC5AEE}" dt="2022-07-10T01:55:33.499" v="7125" actId="1035"/>
          <ac:spMkLst>
            <pc:docMk/>
            <pc:sldMk cId="1000499527" sldId="271"/>
            <ac:spMk id="92" creationId="{50C68C4B-D16B-430A-A416-A64E967BB884}"/>
          </ac:spMkLst>
        </pc:spChg>
        <pc:spChg chg="del">
          <ac:chgData name="Annie Gilmore Bryant" userId="f7d795f2-1209-4b52-90c4-738122001f90" providerId="ADAL" clId="{72E5A1B4-9F07-4DD0-8512-E3D7D4AC5AEE}" dt="2022-07-10T00:19:24.614" v="5803" actId="478"/>
          <ac:spMkLst>
            <pc:docMk/>
            <pc:sldMk cId="1000499527" sldId="271"/>
            <ac:spMk id="96" creationId="{96FCEC95-3D54-472F-BC71-1B9CCC729ABB}"/>
          </ac:spMkLst>
        </pc:spChg>
        <pc:spChg chg="del">
          <ac:chgData name="Annie Gilmore Bryant" userId="f7d795f2-1209-4b52-90c4-738122001f90" providerId="ADAL" clId="{72E5A1B4-9F07-4DD0-8512-E3D7D4AC5AEE}" dt="2022-07-10T00:19:24.614" v="5803" actId="478"/>
          <ac:spMkLst>
            <pc:docMk/>
            <pc:sldMk cId="1000499527" sldId="271"/>
            <ac:spMk id="97" creationId="{9DC2404A-09EC-4654-BDEC-1CD2B07C26EF}"/>
          </ac:spMkLst>
        </pc:spChg>
        <pc:grpChg chg="mod">
          <ac:chgData name="Annie Gilmore Bryant" userId="f7d795f2-1209-4b52-90c4-738122001f90" providerId="ADAL" clId="{72E5A1B4-9F07-4DD0-8512-E3D7D4AC5AEE}" dt="2022-07-10T06:22:11.772" v="9250" actId="14826"/>
          <ac:grpSpMkLst>
            <pc:docMk/>
            <pc:sldMk cId="1000499527" sldId="271"/>
            <ac:grpSpMk id="47" creationId="{93EB6CE6-F1EE-4252-8D40-3590FF6676AA}"/>
          </ac:grpSpMkLst>
        </pc:grpChg>
        <pc:grpChg chg="mod">
          <ac:chgData name="Annie Gilmore Bryant" userId="f7d795f2-1209-4b52-90c4-738122001f90" providerId="ADAL" clId="{72E5A1B4-9F07-4DD0-8512-E3D7D4AC5AEE}" dt="2022-07-10T07:02:55.645" v="9500" actId="1076"/>
          <ac:grpSpMkLst>
            <pc:docMk/>
            <pc:sldMk cId="1000499527" sldId="271"/>
            <ac:grpSpMk id="50" creationId="{4AE0430C-2C40-482F-BDDD-AD7A26CD9FB6}"/>
          </ac:grpSpMkLst>
        </pc:grpChg>
        <pc:grpChg chg="del">
          <ac:chgData name="Annie Gilmore Bryant" userId="f7d795f2-1209-4b52-90c4-738122001f90" providerId="ADAL" clId="{72E5A1B4-9F07-4DD0-8512-E3D7D4AC5AEE}" dt="2022-07-10T00:19:24.614" v="5803" actId="478"/>
          <ac:grpSpMkLst>
            <pc:docMk/>
            <pc:sldMk cId="1000499527" sldId="271"/>
            <ac:grpSpMk id="68" creationId="{A60DC81E-5392-48C3-891F-B934953813EF}"/>
          </ac:grpSpMkLst>
        </pc:grpChg>
        <pc:graphicFrameChg chg="add mod">
          <ac:chgData name="Annie Gilmore Bryant" userId="f7d795f2-1209-4b52-90c4-738122001f90" providerId="ADAL" clId="{72E5A1B4-9F07-4DD0-8512-E3D7D4AC5AEE}" dt="2022-07-10T01:55:33.499" v="7125" actId="1035"/>
          <ac:graphicFrameMkLst>
            <pc:docMk/>
            <pc:sldMk cId="1000499527" sldId="271"/>
            <ac:graphicFrameMk id="76" creationId="{531D5798-28AF-4EA7-A267-7460D3D56712}"/>
          </ac:graphicFrameMkLst>
        </pc:graphicFrameChg>
        <pc:picChg chg="add mod">
          <ac:chgData name="Annie Gilmore Bryant" userId="f7d795f2-1209-4b52-90c4-738122001f90" providerId="ADAL" clId="{72E5A1B4-9F07-4DD0-8512-E3D7D4AC5AEE}" dt="2022-07-10T06:23:12.234" v="9253" actId="14826"/>
          <ac:picMkLst>
            <pc:docMk/>
            <pc:sldMk cId="1000499527" sldId="271"/>
            <ac:picMk id="4" creationId="{7150BEC4-BADB-4B9F-99E1-0158AAF9021B}"/>
          </ac:picMkLst>
        </pc:picChg>
        <pc:picChg chg="mod">
          <ac:chgData name="Annie Gilmore Bryant" userId="f7d795f2-1209-4b52-90c4-738122001f90" providerId="ADAL" clId="{72E5A1B4-9F07-4DD0-8512-E3D7D4AC5AEE}" dt="2022-07-10T06:22:11.772" v="9250" actId="14826"/>
          <ac:picMkLst>
            <pc:docMk/>
            <pc:sldMk cId="1000499527" sldId="271"/>
            <ac:picMk id="43" creationId="{AA733021-FE80-4E83-9A5B-9F87CAFBAF63}"/>
          </ac:picMkLst>
        </pc:picChg>
        <pc:picChg chg="del">
          <ac:chgData name="Annie Gilmore Bryant" userId="f7d795f2-1209-4b52-90c4-738122001f90" providerId="ADAL" clId="{72E5A1B4-9F07-4DD0-8512-E3D7D4AC5AEE}" dt="2022-07-10T00:19:24.614" v="5803" actId="478"/>
          <ac:picMkLst>
            <pc:docMk/>
            <pc:sldMk cId="1000499527" sldId="271"/>
            <ac:picMk id="79" creationId="{336DC393-D097-45D3-A8E8-AB88B0972460}"/>
          </ac:picMkLst>
        </pc:picChg>
        <pc:picChg chg="del">
          <ac:chgData name="Annie Gilmore Bryant" userId="f7d795f2-1209-4b52-90c4-738122001f90" providerId="ADAL" clId="{72E5A1B4-9F07-4DD0-8512-E3D7D4AC5AEE}" dt="2022-07-10T00:19:24.614" v="5803" actId="478"/>
          <ac:picMkLst>
            <pc:docMk/>
            <pc:sldMk cId="1000499527" sldId="271"/>
            <ac:picMk id="85" creationId="{7E079310-F54A-4B75-8644-51D17AF4A037}"/>
          </ac:picMkLst>
        </pc:picChg>
        <pc:picChg chg="del">
          <ac:chgData name="Annie Gilmore Bryant" userId="f7d795f2-1209-4b52-90c4-738122001f90" providerId="ADAL" clId="{72E5A1B4-9F07-4DD0-8512-E3D7D4AC5AEE}" dt="2022-07-10T00:19:24.614" v="5803" actId="478"/>
          <ac:picMkLst>
            <pc:docMk/>
            <pc:sldMk cId="1000499527" sldId="271"/>
            <ac:picMk id="94" creationId="{1DCB9DCE-A047-4BAB-A27F-5E7E0EAEC190}"/>
          </ac:picMkLst>
        </pc:picChg>
        <pc:picChg chg="del">
          <ac:chgData name="Annie Gilmore Bryant" userId="f7d795f2-1209-4b52-90c4-738122001f90" providerId="ADAL" clId="{72E5A1B4-9F07-4DD0-8512-E3D7D4AC5AEE}" dt="2022-07-10T00:19:24.614" v="5803" actId="478"/>
          <ac:picMkLst>
            <pc:docMk/>
            <pc:sldMk cId="1000499527" sldId="271"/>
            <ac:picMk id="95" creationId="{41605F94-2DFD-40A9-8B12-C28311CF48F1}"/>
          </ac:picMkLst>
        </pc:picChg>
        <pc:cxnChg chg="del">
          <ac:chgData name="Annie Gilmore Bryant" userId="f7d795f2-1209-4b52-90c4-738122001f90" providerId="ADAL" clId="{72E5A1B4-9F07-4DD0-8512-E3D7D4AC5AEE}" dt="2022-07-10T00:19:24.614" v="5803" actId="478"/>
          <ac:cxnSpMkLst>
            <pc:docMk/>
            <pc:sldMk cId="1000499527" sldId="271"/>
            <ac:cxnSpMk id="27" creationId="{500BEF52-D64A-4F16-A64F-F939E9A17F3A}"/>
          </ac:cxnSpMkLst>
        </pc:cxnChg>
        <pc:cxnChg chg="mod">
          <ac:chgData name="Annie Gilmore Bryant" userId="f7d795f2-1209-4b52-90c4-738122001f90" providerId="ADAL" clId="{72E5A1B4-9F07-4DD0-8512-E3D7D4AC5AEE}" dt="2022-07-10T06:22:11.772" v="9250" actId="14826"/>
          <ac:cxnSpMkLst>
            <pc:docMk/>
            <pc:sldMk cId="1000499527" sldId="271"/>
            <ac:cxnSpMk id="45" creationId="{05EA9D1E-58C2-4E03-9681-385C9018F59C}"/>
          </ac:cxnSpMkLst>
        </pc:cxnChg>
        <pc:cxnChg chg="add mod">
          <ac:chgData name="Annie Gilmore Bryant" userId="f7d795f2-1209-4b52-90c4-738122001f90" providerId="ADAL" clId="{72E5A1B4-9F07-4DD0-8512-E3D7D4AC5AEE}" dt="2022-07-10T01:55:33.499" v="7125" actId="1035"/>
          <ac:cxnSpMkLst>
            <pc:docMk/>
            <pc:sldMk cId="1000499527" sldId="271"/>
            <ac:cxnSpMk id="84" creationId="{F9D5A942-C268-4403-BB9B-6BECBD69F21F}"/>
          </ac:cxnSpMkLst>
        </pc:cxnChg>
        <pc:cxnChg chg="add mod">
          <ac:chgData name="Annie Gilmore Bryant" userId="f7d795f2-1209-4b52-90c4-738122001f90" providerId="ADAL" clId="{72E5A1B4-9F07-4DD0-8512-E3D7D4AC5AEE}" dt="2022-07-10T01:55:33.499" v="7125" actId="1035"/>
          <ac:cxnSpMkLst>
            <pc:docMk/>
            <pc:sldMk cId="1000499527" sldId="271"/>
            <ac:cxnSpMk id="87" creationId="{ADC30A8F-5DA1-477C-B8BE-3E109518174D}"/>
          </ac:cxnSpMkLst>
        </pc:cxnChg>
        <pc:cxnChg chg="del">
          <ac:chgData name="Annie Gilmore Bryant" userId="f7d795f2-1209-4b52-90c4-738122001f90" providerId="ADAL" clId="{72E5A1B4-9F07-4DD0-8512-E3D7D4AC5AEE}" dt="2022-07-10T00:19:24.614" v="5803" actId="478"/>
          <ac:cxnSpMkLst>
            <pc:docMk/>
            <pc:sldMk cId="1000499527" sldId="271"/>
            <ac:cxnSpMk id="91" creationId="{80AC1975-C1EF-4C74-8590-B15802422211}"/>
          </ac:cxnSpMkLst>
        </pc:cxnChg>
      </pc:sldChg>
      <pc:sldChg chg="addSp delSp modSp add mod">
        <pc:chgData name="Annie Gilmore Bryant" userId="f7d795f2-1209-4b52-90c4-738122001f90" providerId="ADAL" clId="{72E5A1B4-9F07-4DD0-8512-E3D7D4AC5AEE}" dt="2022-07-10T07:07:21.098" v="9733" actId="1036"/>
        <pc:sldMkLst>
          <pc:docMk/>
          <pc:sldMk cId="1411306591" sldId="272"/>
        </pc:sldMkLst>
        <pc:spChg chg="mod">
          <ac:chgData name="Annie Gilmore Bryant" userId="f7d795f2-1209-4b52-90c4-738122001f90" providerId="ADAL" clId="{72E5A1B4-9F07-4DD0-8512-E3D7D4AC5AEE}" dt="2022-07-10T07:07:21.098" v="9733" actId="1036"/>
          <ac:spMkLst>
            <pc:docMk/>
            <pc:sldMk cId="1411306591" sldId="272"/>
            <ac:spMk id="2" creationId="{8B3F99BC-6D8D-49ED-9C4E-C9797E9AD72D}"/>
          </ac:spMkLst>
        </pc:spChg>
        <pc:spChg chg="mod">
          <ac:chgData name="Annie Gilmore Bryant" userId="f7d795f2-1209-4b52-90c4-738122001f90" providerId="ADAL" clId="{72E5A1B4-9F07-4DD0-8512-E3D7D4AC5AEE}" dt="2022-07-10T06:22:32.917" v="9251" actId="14826"/>
          <ac:spMkLst>
            <pc:docMk/>
            <pc:sldMk cId="1411306591" sldId="272"/>
            <ac:spMk id="40" creationId="{31C9FCD7-425F-4554-AFBA-87518EFCCC3C}"/>
          </ac:spMkLst>
        </pc:spChg>
        <pc:spChg chg="add mod ord">
          <ac:chgData name="Annie Gilmore Bryant" userId="f7d795f2-1209-4b52-90c4-738122001f90" providerId="ADAL" clId="{72E5A1B4-9F07-4DD0-8512-E3D7D4AC5AEE}" dt="2022-07-10T01:57:11.512" v="7140" actId="167"/>
          <ac:spMkLst>
            <pc:docMk/>
            <pc:sldMk cId="1411306591" sldId="272"/>
            <ac:spMk id="42" creationId="{22F8551A-E747-40A9-BDC5-43936B35E771}"/>
          </ac:spMkLst>
        </pc:spChg>
        <pc:spChg chg="add mod ord">
          <ac:chgData name="Annie Gilmore Bryant" userId="f7d795f2-1209-4b52-90c4-738122001f90" providerId="ADAL" clId="{72E5A1B4-9F07-4DD0-8512-E3D7D4AC5AEE}" dt="2022-07-10T01:57:11.512" v="7140" actId="167"/>
          <ac:spMkLst>
            <pc:docMk/>
            <pc:sldMk cId="1411306591" sldId="272"/>
            <ac:spMk id="46" creationId="{445E3A56-456D-483D-A913-039A268EEDC8}"/>
          </ac:spMkLst>
        </pc:spChg>
        <pc:spChg chg="del">
          <ac:chgData name="Annie Gilmore Bryant" userId="f7d795f2-1209-4b52-90c4-738122001f90" providerId="ADAL" clId="{72E5A1B4-9F07-4DD0-8512-E3D7D4AC5AEE}" dt="2022-07-10T01:57:26.721" v="7147" actId="478"/>
          <ac:spMkLst>
            <pc:docMk/>
            <pc:sldMk cId="1411306591" sldId="272"/>
            <ac:spMk id="48" creationId="{C396D549-4307-4489-BD15-B54E0D70B688}"/>
          </ac:spMkLst>
        </pc:spChg>
        <pc:spChg chg="del">
          <ac:chgData name="Annie Gilmore Bryant" userId="f7d795f2-1209-4b52-90c4-738122001f90" providerId="ADAL" clId="{72E5A1B4-9F07-4DD0-8512-E3D7D4AC5AEE}" dt="2022-07-10T01:57:56.631" v="7152" actId="478"/>
          <ac:spMkLst>
            <pc:docMk/>
            <pc:sldMk cId="1411306591" sldId="272"/>
            <ac:spMk id="49" creationId="{1E6A5480-69D0-4AEA-94D7-E23CA1BB402C}"/>
          </ac:spMkLst>
        </pc:spChg>
        <pc:spChg chg="add mod ord">
          <ac:chgData name="Annie Gilmore Bryant" userId="f7d795f2-1209-4b52-90c4-738122001f90" providerId="ADAL" clId="{72E5A1B4-9F07-4DD0-8512-E3D7D4AC5AEE}" dt="2022-07-10T01:57:11.512" v="7140" actId="167"/>
          <ac:spMkLst>
            <pc:docMk/>
            <pc:sldMk cId="1411306591" sldId="272"/>
            <ac:spMk id="68" creationId="{B6DA9D55-D0C6-4D2E-B1EE-B2B8980527C3}"/>
          </ac:spMkLst>
        </pc:spChg>
        <pc:spChg chg="add mod ord">
          <ac:chgData name="Annie Gilmore Bryant" userId="f7d795f2-1209-4b52-90c4-738122001f90" providerId="ADAL" clId="{72E5A1B4-9F07-4DD0-8512-E3D7D4AC5AEE}" dt="2022-07-10T01:57:11.512" v="7140" actId="167"/>
          <ac:spMkLst>
            <pc:docMk/>
            <pc:sldMk cId="1411306591" sldId="272"/>
            <ac:spMk id="70" creationId="{BF5572AD-1A7B-497F-92A3-9859A4ABEA1E}"/>
          </ac:spMkLst>
        </pc:spChg>
        <pc:spChg chg="add mod ord">
          <ac:chgData name="Annie Gilmore Bryant" userId="f7d795f2-1209-4b52-90c4-738122001f90" providerId="ADAL" clId="{72E5A1B4-9F07-4DD0-8512-E3D7D4AC5AEE}" dt="2022-07-10T01:57:11.512" v="7140" actId="167"/>
          <ac:spMkLst>
            <pc:docMk/>
            <pc:sldMk cId="1411306591" sldId="272"/>
            <ac:spMk id="71" creationId="{EFFCB200-2E8A-47FF-82CA-124C19055C19}"/>
          </ac:spMkLst>
        </pc:spChg>
        <pc:spChg chg="add mod ord">
          <ac:chgData name="Annie Gilmore Bryant" userId="f7d795f2-1209-4b52-90c4-738122001f90" providerId="ADAL" clId="{72E5A1B4-9F07-4DD0-8512-E3D7D4AC5AEE}" dt="2022-07-10T01:57:11.512" v="7140" actId="167"/>
          <ac:spMkLst>
            <pc:docMk/>
            <pc:sldMk cId="1411306591" sldId="272"/>
            <ac:spMk id="72" creationId="{7A4D901C-826A-4CA1-AFE5-DC38F84356BE}"/>
          </ac:spMkLst>
        </pc:spChg>
        <pc:spChg chg="del">
          <ac:chgData name="Annie Gilmore Bryant" userId="f7d795f2-1209-4b52-90c4-738122001f90" providerId="ADAL" clId="{72E5A1B4-9F07-4DD0-8512-E3D7D4AC5AEE}" dt="2022-07-10T01:57:27.519" v="7148" actId="478"/>
          <ac:spMkLst>
            <pc:docMk/>
            <pc:sldMk cId="1411306591" sldId="272"/>
            <ac:spMk id="73" creationId="{C28088E4-7F9E-49FB-A3AC-E849FF6A03D0}"/>
          </ac:spMkLst>
        </pc:spChg>
        <pc:spChg chg="del">
          <ac:chgData name="Annie Gilmore Bryant" userId="f7d795f2-1209-4b52-90c4-738122001f90" providerId="ADAL" clId="{72E5A1B4-9F07-4DD0-8512-E3D7D4AC5AEE}" dt="2022-07-10T01:57:30.837" v="7150" actId="478"/>
          <ac:spMkLst>
            <pc:docMk/>
            <pc:sldMk cId="1411306591" sldId="272"/>
            <ac:spMk id="75" creationId="{D3DB2131-AE93-4730-883D-B15590A8D4A4}"/>
          </ac:spMkLst>
        </pc:spChg>
        <pc:spChg chg="del">
          <ac:chgData name="Annie Gilmore Bryant" userId="f7d795f2-1209-4b52-90c4-738122001f90" providerId="ADAL" clId="{72E5A1B4-9F07-4DD0-8512-E3D7D4AC5AEE}" dt="2022-07-10T01:57:33.097" v="7151" actId="478"/>
          <ac:spMkLst>
            <pc:docMk/>
            <pc:sldMk cId="1411306591" sldId="272"/>
            <ac:spMk id="77" creationId="{561044B1-A64A-41A2-A8FB-C20E4EBEA6BA}"/>
          </ac:spMkLst>
        </pc:spChg>
        <pc:spChg chg="add mod ord">
          <ac:chgData name="Annie Gilmore Bryant" userId="f7d795f2-1209-4b52-90c4-738122001f90" providerId="ADAL" clId="{72E5A1B4-9F07-4DD0-8512-E3D7D4AC5AEE}" dt="2022-07-10T01:57:11.512" v="7140" actId="167"/>
          <ac:spMkLst>
            <pc:docMk/>
            <pc:sldMk cId="1411306591" sldId="272"/>
            <ac:spMk id="80" creationId="{AAC1DE85-4AA9-4318-8FE7-D7D82D19C2E6}"/>
          </ac:spMkLst>
        </pc:spChg>
        <pc:spChg chg="add mod ord">
          <ac:chgData name="Annie Gilmore Bryant" userId="f7d795f2-1209-4b52-90c4-738122001f90" providerId="ADAL" clId="{72E5A1B4-9F07-4DD0-8512-E3D7D4AC5AEE}" dt="2022-07-10T01:57:11.512" v="7140" actId="167"/>
          <ac:spMkLst>
            <pc:docMk/>
            <pc:sldMk cId="1411306591" sldId="272"/>
            <ac:spMk id="81" creationId="{28268E5A-AF50-4872-9BE4-40327B8AF356}"/>
          </ac:spMkLst>
        </pc:spChg>
        <pc:spChg chg="del">
          <ac:chgData name="Annie Gilmore Bryant" userId="f7d795f2-1209-4b52-90c4-738122001f90" providerId="ADAL" clId="{72E5A1B4-9F07-4DD0-8512-E3D7D4AC5AEE}" dt="2022-07-10T01:57:22.647" v="7146" actId="478"/>
          <ac:spMkLst>
            <pc:docMk/>
            <pc:sldMk cId="1411306591" sldId="272"/>
            <ac:spMk id="82" creationId="{56D2F6C4-44C8-4D3D-910A-2441E766E39F}"/>
          </ac:spMkLst>
        </pc:spChg>
        <pc:spChg chg="add del mod">
          <ac:chgData name="Annie Gilmore Bryant" userId="f7d795f2-1209-4b52-90c4-738122001f90" providerId="ADAL" clId="{72E5A1B4-9F07-4DD0-8512-E3D7D4AC5AEE}" dt="2022-07-10T01:59:53.500" v="7180" actId="478"/>
          <ac:spMkLst>
            <pc:docMk/>
            <pc:sldMk cId="1411306591" sldId="272"/>
            <ac:spMk id="83" creationId="{EEB5C191-5A41-4FBA-BAFD-D0C6FA06BE77}"/>
          </ac:spMkLst>
        </pc:spChg>
        <pc:spChg chg="add mod">
          <ac:chgData name="Annie Gilmore Bryant" userId="f7d795f2-1209-4b52-90c4-738122001f90" providerId="ADAL" clId="{72E5A1B4-9F07-4DD0-8512-E3D7D4AC5AEE}" dt="2022-07-10T06:23:47.961" v="9278" actId="1037"/>
          <ac:spMkLst>
            <pc:docMk/>
            <pc:sldMk cId="1411306591" sldId="272"/>
            <ac:spMk id="85" creationId="{D1ADBCA0-989F-4D83-9FA4-EB835FB30D53}"/>
          </ac:spMkLst>
        </pc:spChg>
        <pc:spChg chg="del mod">
          <ac:chgData name="Annie Gilmore Bryant" userId="f7d795f2-1209-4b52-90c4-738122001f90" providerId="ADAL" clId="{72E5A1B4-9F07-4DD0-8512-E3D7D4AC5AEE}" dt="2022-07-10T01:57:16.097" v="7142" actId="478"/>
          <ac:spMkLst>
            <pc:docMk/>
            <pc:sldMk cId="1411306591" sldId="272"/>
            <ac:spMk id="88" creationId="{86685F2D-0A9D-48CA-9794-1FA6A171C473}"/>
          </ac:spMkLst>
        </pc:spChg>
        <pc:spChg chg="add mod">
          <ac:chgData name="Annie Gilmore Bryant" userId="f7d795f2-1209-4b52-90c4-738122001f90" providerId="ADAL" clId="{72E5A1B4-9F07-4DD0-8512-E3D7D4AC5AEE}" dt="2022-07-10T07:04:22.898" v="9553" actId="1036"/>
          <ac:spMkLst>
            <pc:docMk/>
            <pc:sldMk cId="1411306591" sldId="272"/>
            <ac:spMk id="89" creationId="{F12E9481-9317-413D-9345-4FD8BDF9775B}"/>
          </ac:spMkLst>
        </pc:spChg>
        <pc:spChg chg="add del mod">
          <ac:chgData name="Annie Gilmore Bryant" userId="f7d795f2-1209-4b52-90c4-738122001f90" providerId="ADAL" clId="{72E5A1B4-9F07-4DD0-8512-E3D7D4AC5AEE}" dt="2022-07-10T02:00:10.055" v="7193" actId="478"/>
          <ac:spMkLst>
            <pc:docMk/>
            <pc:sldMk cId="1411306591" sldId="272"/>
            <ac:spMk id="90" creationId="{32427B3C-E56F-4E35-89D5-7BE884019235}"/>
          </ac:spMkLst>
        </pc:spChg>
        <pc:spChg chg="add del mod">
          <ac:chgData name="Annie Gilmore Bryant" userId="f7d795f2-1209-4b52-90c4-738122001f90" providerId="ADAL" clId="{72E5A1B4-9F07-4DD0-8512-E3D7D4AC5AEE}" dt="2022-07-10T02:00:28.260" v="7203" actId="478"/>
          <ac:spMkLst>
            <pc:docMk/>
            <pc:sldMk cId="1411306591" sldId="272"/>
            <ac:spMk id="91" creationId="{DCDAD31B-37E3-4475-855D-ABF6E4F7BA3C}"/>
          </ac:spMkLst>
        </pc:spChg>
        <pc:spChg chg="del">
          <ac:chgData name="Annie Gilmore Bryant" userId="f7d795f2-1209-4b52-90c4-738122001f90" providerId="ADAL" clId="{72E5A1B4-9F07-4DD0-8512-E3D7D4AC5AEE}" dt="2022-07-10T01:57:20.916" v="7145" actId="478"/>
          <ac:spMkLst>
            <pc:docMk/>
            <pc:sldMk cId="1411306591" sldId="272"/>
            <ac:spMk id="92" creationId="{50C68C4B-D16B-430A-A416-A64E967BB884}"/>
          </ac:spMkLst>
        </pc:spChg>
        <pc:spChg chg="add mod">
          <ac:chgData name="Annie Gilmore Bryant" userId="f7d795f2-1209-4b52-90c4-738122001f90" providerId="ADAL" clId="{72E5A1B4-9F07-4DD0-8512-E3D7D4AC5AEE}" dt="2022-07-10T02:38:30.484" v="7296" actId="1035"/>
          <ac:spMkLst>
            <pc:docMk/>
            <pc:sldMk cId="1411306591" sldId="272"/>
            <ac:spMk id="94" creationId="{2BBE31F5-7893-44EC-8364-0245983C934E}"/>
          </ac:spMkLst>
        </pc:spChg>
        <pc:spChg chg="add mod">
          <ac:chgData name="Annie Gilmore Bryant" userId="f7d795f2-1209-4b52-90c4-738122001f90" providerId="ADAL" clId="{72E5A1B4-9F07-4DD0-8512-E3D7D4AC5AEE}" dt="2022-07-10T07:04:17.572" v="9543" actId="1036"/>
          <ac:spMkLst>
            <pc:docMk/>
            <pc:sldMk cId="1411306591" sldId="272"/>
            <ac:spMk id="97" creationId="{AE1BBB19-5D02-427E-A829-40515EF5CEB4}"/>
          </ac:spMkLst>
        </pc:spChg>
        <pc:spChg chg="add mod">
          <ac:chgData name="Annie Gilmore Bryant" userId="f7d795f2-1209-4b52-90c4-738122001f90" providerId="ADAL" clId="{72E5A1B4-9F07-4DD0-8512-E3D7D4AC5AEE}" dt="2022-07-10T07:04:17.572" v="9543" actId="1036"/>
          <ac:spMkLst>
            <pc:docMk/>
            <pc:sldMk cId="1411306591" sldId="272"/>
            <ac:spMk id="98" creationId="{281B566D-9DE9-443B-8D96-6C08667BED67}"/>
          </ac:spMkLst>
        </pc:spChg>
        <pc:spChg chg="add mod">
          <ac:chgData name="Annie Gilmore Bryant" userId="f7d795f2-1209-4b52-90c4-738122001f90" providerId="ADAL" clId="{72E5A1B4-9F07-4DD0-8512-E3D7D4AC5AEE}" dt="2022-07-10T07:04:17.572" v="9543" actId="1036"/>
          <ac:spMkLst>
            <pc:docMk/>
            <pc:sldMk cId="1411306591" sldId="272"/>
            <ac:spMk id="99" creationId="{080C7D63-3A12-4FDB-B3A0-369DA3D4E251}"/>
          </ac:spMkLst>
        </pc:spChg>
        <pc:spChg chg="add mod">
          <ac:chgData name="Annie Gilmore Bryant" userId="f7d795f2-1209-4b52-90c4-738122001f90" providerId="ADAL" clId="{72E5A1B4-9F07-4DD0-8512-E3D7D4AC5AEE}" dt="2022-07-10T07:04:17.572" v="9543" actId="1036"/>
          <ac:spMkLst>
            <pc:docMk/>
            <pc:sldMk cId="1411306591" sldId="272"/>
            <ac:spMk id="101" creationId="{24237901-CAFF-48FB-9E19-9F9D4166DE3A}"/>
          </ac:spMkLst>
        </pc:spChg>
        <pc:grpChg chg="add mod">
          <ac:chgData name="Annie Gilmore Bryant" userId="f7d795f2-1209-4b52-90c4-738122001f90" providerId="ADAL" clId="{72E5A1B4-9F07-4DD0-8512-E3D7D4AC5AEE}" dt="2022-07-10T07:04:17.572" v="9543" actId="1036"/>
          <ac:grpSpMkLst>
            <pc:docMk/>
            <pc:sldMk cId="1411306591" sldId="272"/>
            <ac:grpSpMk id="3" creationId="{593BDD59-112E-4EC7-8F5A-7E84BCD4E766}"/>
          </ac:grpSpMkLst>
        </pc:grpChg>
        <pc:grpChg chg="add mod">
          <ac:chgData name="Annie Gilmore Bryant" userId="f7d795f2-1209-4b52-90c4-738122001f90" providerId="ADAL" clId="{72E5A1B4-9F07-4DD0-8512-E3D7D4AC5AEE}" dt="2022-07-10T07:04:17.572" v="9543" actId="1036"/>
          <ac:grpSpMkLst>
            <pc:docMk/>
            <pc:sldMk cId="1411306591" sldId="272"/>
            <ac:grpSpMk id="7" creationId="{A471F3DD-2C47-4003-9975-8D8A11663D1F}"/>
          </ac:grpSpMkLst>
        </pc:grpChg>
        <pc:grpChg chg="add mod">
          <ac:chgData name="Annie Gilmore Bryant" userId="f7d795f2-1209-4b52-90c4-738122001f90" providerId="ADAL" clId="{72E5A1B4-9F07-4DD0-8512-E3D7D4AC5AEE}" dt="2022-07-10T07:04:22.898" v="9553" actId="1036"/>
          <ac:grpSpMkLst>
            <pc:docMk/>
            <pc:sldMk cId="1411306591" sldId="272"/>
            <ac:grpSpMk id="8" creationId="{B1BE16CD-65AD-4268-B962-4DBC9206E6E7}"/>
          </ac:grpSpMkLst>
        </pc:grpChg>
        <pc:grpChg chg="add del mod">
          <ac:chgData name="Annie Gilmore Bryant" userId="f7d795f2-1209-4b52-90c4-738122001f90" providerId="ADAL" clId="{72E5A1B4-9F07-4DD0-8512-E3D7D4AC5AEE}" dt="2022-07-10T06:23:39.868" v="9256" actId="478"/>
          <ac:grpSpMkLst>
            <pc:docMk/>
            <pc:sldMk cId="1411306591" sldId="272"/>
            <ac:grpSpMk id="9" creationId="{5B112B23-8171-4772-A197-CC534262B376}"/>
          </ac:grpSpMkLst>
        </pc:grpChg>
        <pc:grpChg chg="add mod ord">
          <ac:chgData name="Annie Gilmore Bryant" userId="f7d795f2-1209-4b52-90c4-738122001f90" providerId="ADAL" clId="{72E5A1B4-9F07-4DD0-8512-E3D7D4AC5AEE}" dt="2022-07-10T06:22:32.917" v="9251" actId="14826"/>
          <ac:grpSpMkLst>
            <pc:docMk/>
            <pc:sldMk cId="1411306591" sldId="272"/>
            <ac:grpSpMk id="38" creationId="{45D3B530-E470-4004-A89B-0250C375B21F}"/>
          </ac:grpSpMkLst>
        </pc:grpChg>
        <pc:grpChg chg="del">
          <ac:chgData name="Annie Gilmore Bryant" userId="f7d795f2-1209-4b52-90c4-738122001f90" providerId="ADAL" clId="{72E5A1B4-9F07-4DD0-8512-E3D7D4AC5AEE}" dt="2022-07-10T01:56:47.553" v="7137" actId="478"/>
          <ac:grpSpMkLst>
            <pc:docMk/>
            <pc:sldMk cId="1411306591" sldId="272"/>
            <ac:grpSpMk id="47" creationId="{93EB6CE6-F1EE-4252-8D40-3590FF6676AA}"/>
          </ac:grpSpMkLst>
        </pc:grpChg>
        <pc:grpChg chg="del">
          <ac:chgData name="Annie Gilmore Bryant" userId="f7d795f2-1209-4b52-90c4-738122001f90" providerId="ADAL" clId="{72E5A1B4-9F07-4DD0-8512-E3D7D4AC5AEE}" dt="2022-07-10T01:57:56.631" v="7152" actId="478"/>
          <ac:grpSpMkLst>
            <pc:docMk/>
            <pc:sldMk cId="1411306591" sldId="272"/>
            <ac:grpSpMk id="50" creationId="{4AE0430C-2C40-482F-BDDD-AD7A26CD9FB6}"/>
          </ac:grpSpMkLst>
        </pc:grpChg>
        <pc:graphicFrameChg chg="add mod ord">
          <ac:chgData name="Annie Gilmore Bryant" userId="f7d795f2-1209-4b52-90c4-738122001f90" providerId="ADAL" clId="{72E5A1B4-9F07-4DD0-8512-E3D7D4AC5AEE}" dt="2022-07-10T01:57:11.512" v="7140" actId="167"/>
          <ac:graphicFrameMkLst>
            <pc:docMk/>
            <pc:sldMk cId="1411306591" sldId="272"/>
            <ac:graphicFrameMk id="69" creationId="{422C53D8-0449-4D3F-AFD6-95F19D08C39C}"/>
          </ac:graphicFrameMkLst>
        </pc:graphicFrameChg>
        <pc:graphicFrameChg chg="del">
          <ac:chgData name="Annie Gilmore Bryant" userId="f7d795f2-1209-4b52-90c4-738122001f90" providerId="ADAL" clId="{72E5A1B4-9F07-4DD0-8512-E3D7D4AC5AEE}" dt="2022-07-10T01:57:28.963" v="7149" actId="478"/>
          <ac:graphicFrameMkLst>
            <pc:docMk/>
            <pc:sldMk cId="1411306591" sldId="272"/>
            <ac:graphicFrameMk id="76" creationId="{531D5798-28AF-4EA7-A267-7460D3D56712}"/>
          </ac:graphicFrameMkLst>
        </pc:graphicFrameChg>
        <pc:picChg chg="mod">
          <ac:chgData name="Annie Gilmore Bryant" userId="f7d795f2-1209-4b52-90c4-738122001f90" providerId="ADAL" clId="{72E5A1B4-9F07-4DD0-8512-E3D7D4AC5AEE}" dt="2022-07-10T06:23:33.959" v="9254" actId="14826"/>
          <ac:picMkLst>
            <pc:docMk/>
            <pc:sldMk cId="1411306591" sldId="272"/>
            <ac:picMk id="4" creationId="{7150BEC4-BADB-4B9F-99E1-0158AAF9021B}"/>
          </ac:picMkLst>
        </pc:picChg>
        <pc:picChg chg="mod">
          <ac:chgData name="Annie Gilmore Bryant" userId="f7d795f2-1209-4b52-90c4-738122001f90" providerId="ADAL" clId="{72E5A1B4-9F07-4DD0-8512-E3D7D4AC5AEE}" dt="2022-07-10T06:22:32.917" v="9251" actId="14826"/>
          <ac:picMkLst>
            <pc:docMk/>
            <pc:sldMk cId="1411306591" sldId="272"/>
            <ac:picMk id="39" creationId="{071F4834-8BC6-4C13-A546-FEAA17D4E001}"/>
          </ac:picMkLst>
        </pc:picChg>
        <pc:picChg chg="add mod">
          <ac:chgData name="Annie Gilmore Bryant" userId="f7d795f2-1209-4b52-90c4-738122001f90" providerId="ADAL" clId="{72E5A1B4-9F07-4DD0-8512-E3D7D4AC5AEE}" dt="2022-07-10T07:04:22.898" v="9553" actId="1036"/>
          <ac:picMkLst>
            <pc:docMk/>
            <pc:sldMk cId="1411306591" sldId="272"/>
            <ac:picMk id="86" creationId="{F2F548C8-04FB-4E24-8126-B823E43BE4F0}"/>
          </ac:picMkLst>
        </pc:picChg>
        <pc:picChg chg="add mod">
          <ac:chgData name="Annie Gilmore Bryant" userId="f7d795f2-1209-4b52-90c4-738122001f90" providerId="ADAL" clId="{72E5A1B4-9F07-4DD0-8512-E3D7D4AC5AEE}" dt="2022-07-10T02:38:30.484" v="7296" actId="1035"/>
          <ac:picMkLst>
            <pc:docMk/>
            <pc:sldMk cId="1411306591" sldId="272"/>
            <ac:picMk id="93" creationId="{DDA1C42B-37B0-4BFC-8684-6866DB9895F7}"/>
          </ac:picMkLst>
        </pc:picChg>
        <pc:picChg chg="add mod">
          <ac:chgData name="Annie Gilmore Bryant" userId="f7d795f2-1209-4b52-90c4-738122001f90" providerId="ADAL" clId="{72E5A1B4-9F07-4DD0-8512-E3D7D4AC5AEE}" dt="2022-07-10T07:04:17.572" v="9543" actId="1036"/>
          <ac:picMkLst>
            <pc:docMk/>
            <pc:sldMk cId="1411306591" sldId="272"/>
            <ac:picMk id="95" creationId="{F1B9769D-A9AB-456D-A569-DB81B3BA5921}"/>
          </ac:picMkLst>
        </pc:picChg>
        <pc:picChg chg="add mod">
          <ac:chgData name="Annie Gilmore Bryant" userId="f7d795f2-1209-4b52-90c4-738122001f90" providerId="ADAL" clId="{72E5A1B4-9F07-4DD0-8512-E3D7D4AC5AEE}" dt="2022-07-10T07:04:17.572" v="9543" actId="1036"/>
          <ac:picMkLst>
            <pc:docMk/>
            <pc:sldMk cId="1411306591" sldId="272"/>
            <ac:picMk id="96" creationId="{8DB2AF56-D3D8-4D91-AED4-5F4D2F793DD2}"/>
          </ac:picMkLst>
        </pc:picChg>
        <pc:cxnChg chg="mod">
          <ac:chgData name="Annie Gilmore Bryant" userId="f7d795f2-1209-4b52-90c4-738122001f90" providerId="ADAL" clId="{72E5A1B4-9F07-4DD0-8512-E3D7D4AC5AEE}" dt="2022-07-10T06:22:32.917" v="9251" actId="14826"/>
          <ac:cxnSpMkLst>
            <pc:docMk/>
            <pc:sldMk cId="1411306591" sldId="272"/>
            <ac:cxnSpMk id="41" creationId="{3E3C9F07-7D8F-4408-A3A3-F8D3B13119CB}"/>
          </ac:cxnSpMkLst>
        </pc:cxnChg>
        <pc:cxnChg chg="add mod ord">
          <ac:chgData name="Annie Gilmore Bryant" userId="f7d795f2-1209-4b52-90c4-738122001f90" providerId="ADAL" clId="{72E5A1B4-9F07-4DD0-8512-E3D7D4AC5AEE}" dt="2022-07-10T01:57:11.512" v="7140" actId="167"/>
          <ac:cxnSpMkLst>
            <pc:docMk/>
            <pc:sldMk cId="1411306591" sldId="272"/>
            <ac:cxnSpMk id="74" creationId="{B07048B0-7FBA-4A88-A230-E148AD8E6449}"/>
          </ac:cxnSpMkLst>
        </pc:cxnChg>
        <pc:cxnChg chg="add mod ord">
          <ac:chgData name="Annie Gilmore Bryant" userId="f7d795f2-1209-4b52-90c4-738122001f90" providerId="ADAL" clId="{72E5A1B4-9F07-4DD0-8512-E3D7D4AC5AEE}" dt="2022-07-10T01:57:11.512" v="7140" actId="167"/>
          <ac:cxnSpMkLst>
            <pc:docMk/>
            <pc:sldMk cId="1411306591" sldId="272"/>
            <ac:cxnSpMk id="79" creationId="{FB2C78AC-974A-43D4-B463-139A91C6624D}"/>
          </ac:cxnSpMkLst>
        </pc:cxnChg>
        <pc:cxnChg chg="del">
          <ac:chgData name="Annie Gilmore Bryant" userId="f7d795f2-1209-4b52-90c4-738122001f90" providerId="ADAL" clId="{72E5A1B4-9F07-4DD0-8512-E3D7D4AC5AEE}" dt="2022-07-10T01:57:19.842" v="7144" actId="478"/>
          <ac:cxnSpMkLst>
            <pc:docMk/>
            <pc:sldMk cId="1411306591" sldId="272"/>
            <ac:cxnSpMk id="84" creationId="{F9D5A942-C268-4403-BB9B-6BECBD69F21F}"/>
          </ac:cxnSpMkLst>
        </pc:cxnChg>
        <pc:cxnChg chg="del">
          <ac:chgData name="Annie Gilmore Bryant" userId="f7d795f2-1209-4b52-90c4-738122001f90" providerId="ADAL" clId="{72E5A1B4-9F07-4DD0-8512-E3D7D4AC5AEE}" dt="2022-07-10T01:57:17.800" v="7143" actId="478"/>
          <ac:cxnSpMkLst>
            <pc:docMk/>
            <pc:sldMk cId="1411306591" sldId="272"/>
            <ac:cxnSpMk id="87" creationId="{ADC30A8F-5DA1-477C-B8BE-3E109518174D}"/>
          </ac:cxnSpMkLst>
        </pc:cxnChg>
        <pc:cxnChg chg="add mod">
          <ac:chgData name="Annie Gilmore Bryant" userId="f7d795f2-1209-4b52-90c4-738122001f90" providerId="ADAL" clId="{72E5A1B4-9F07-4DD0-8512-E3D7D4AC5AEE}" dt="2022-07-10T07:04:17.572" v="9543" actId="1036"/>
          <ac:cxnSpMkLst>
            <pc:docMk/>
            <pc:sldMk cId="1411306591" sldId="272"/>
            <ac:cxnSpMk id="100" creationId="{C594F9E5-5AAC-4E95-AD79-4163585C893C}"/>
          </ac:cxnSpMkLst>
        </pc:cxnChg>
      </pc:sldChg>
      <pc:sldChg chg="addSp delSp modSp add mod">
        <pc:chgData name="Annie Gilmore Bryant" userId="f7d795f2-1209-4b52-90c4-738122001f90" providerId="ADAL" clId="{72E5A1B4-9F07-4DD0-8512-E3D7D4AC5AEE}" dt="2022-07-10T06:42:33.944" v="9450" actId="1076"/>
        <pc:sldMkLst>
          <pc:docMk/>
          <pc:sldMk cId="2642191891" sldId="273"/>
        </pc:sldMkLst>
        <pc:spChg chg="mod">
          <ac:chgData name="Annie Gilmore Bryant" userId="f7d795f2-1209-4b52-90c4-738122001f90" providerId="ADAL" clId="{72E5A1B4-9F07-4DD0-8512-E3D7D4AC5AEE}" dt="2022-07-10T02:49:16.134" v="7502" actId="20577"/>
          <ac:spMkLst>
            <pc:docMk/>
            <pc:sldMk cId="2642191891" sldId="273"/>
            <ac:spMk id="2" creationId="{8B3F99BC-6D8D-49ED-9C4E-C9797E9AD72D}"/>
          </ac:spMkLst>
        </pc:spChg>
        <pc:spChg chg="mod">
          <ac:chgData name="Annie Gilmore Bryant" userId="f7d795f2-1209-4b52-90c4-738122001f90" providerId="ADAL" clId="{72E5A1B4-9F07-4DD0-8512-E3D7D4AC5AEE}" dt="2022-07-10T06:40:40.454" v="9443" actId="1076"/>
          <ac:spMkLst>
            <pc:docMk/>
            <pc:sldMk cId="2642191891" sldId="273"/>
            <ac:spMk id="7" creationId="{F0143365-E289-4BAD-9B0C-8FB5CA50018B}"/>
          </ac:spMkLst>
        </pc:spChg>
        <pc:spChg chg="mod">
          <ac:chgData name="Annie Gilmore Bryant" userId="f7d795f2-1209-4b52-90c4-738122001f90" providerId="ADAL" clId="{72E5A1B4-9F07-4DD0-8512-E3D7D4AC5AEE}" dt="2022-07-10T06:40:40.454" v="9443" actId="1076"/>
          <ac:spMkLst>
            <pc:docMk/>
            <pc:sldMk cId="2642191891" sldId="273"/>
            <ac:spMk id="8" creationId="{DBD03FB7-E3E0-47A8-BDF7-4E98F85F1574}"/>
          </ac:spMkLst>
        </pc:spChg>
        <pc:spChg chg="mod">
          <ac:chgData name="Annie Gilmore Bryant" userId="f7d795f2-1209-4b52-90c4-738122001f90" providerId="ADAL" clId="{72E5A1B4-9F07-4DD0-8512-E3D7D4AC5AEE}" dt="2022-07-10T06:40:40.454" v="9443" actId="1076"/>
          <ac:spMkLst>
            <pc:docMk/>
            <pc:sldMk cId="2642191891" sldId="273"/>
            <ac:spMk id="12" creationId="{79536325-CA88-4753-B11C-6A7EB7EBC692}"/>
          </ac:spMkLst>
        </pc:spChg>
        <pc:spChg chg="mod">
          <ac:chgData name="Annie Gilmore Bryant" userId="f7d795f2-1209-4b52-90c4-738122001f90" providerId="ADAL" clId="{72E5A1B4-9F07-4DD0-8512-E3D7D4AC5AEE}" dt="2022-07-10T06:40:40.454" v="9443" actId="1076"/>
          <ac:spMkLst>
            <pc:docMk/>
            <pc:sldMk cId="2642191891" sldId="273"/>
            <ac:spMk id="14" creationId="{76CBADA6-CACB-4653-81DD-6A7FC63AB74C}"/>
          </ac:spMkLst>
        </pc:spChg>
        <pc:spChg chg="mod">
          <ac:chgData name="Annie Gilmore Bryant" userId="f7d795f2-1209-4b52-90c4-738122001f90" providerId="ADAL" clId="{72E5A1B4-9F07-4DD0-8512-E3D7D4AC5AEE}" dt="2022-07-10T06:40:40.454" v="9443" actId="1076"/>
          <ac:spMkLst>
            <pc:docMk/>
            <pc:sldMk cId="2642191891" sldId="273"/>
            <ac:spMk id="15" creationId="{629CA9AA-5A15-4EE3-9504-7F08E0BD427A}"/>
          </ac:spMkLst>
        </pc:spChg>
        <pc:spChg chg="mod">
          <ac:chgData name="Annie Gilmore Bryant" userId="f7d795f2-1209-4b52-90c4-738122001f90" providerId="ADAL" clId="{72E5A1B4-9F07-4DD0-8512-E3D7D4AC5AEE}" dt="2022-07-10T06:40:40.454" v="9443" actId="1076"/>
          <ac:spMkLst>
            <pc:docMk/>
            <pc:sldMk cId="2642191891" sldId="273"/>
            <ac:spMk id="16" creationId="{9216BDB9-3066-4953-AAAE-D25274660F98}"/>
          </ac:spMkLst>
        </pc:spChg>
        <pc:spChg chg="mod">
          <ac:chgData name="Annie Gilmore Bryant" userId="f7d795f2-1209-4b52-90c4-738122001f90" providerId="ADAL" clId="{72E5A1B4-9F07-4DD0-8512-E3D7D4AC5AEE}" dt="2022-07-10T06:40:40.454" v="9443" actId="1076"/>
          <ac:spMkLst>
            <pc:docMk/>
            <pc:sldMk cId="2642191891" sldId="273"/>
            <ac:spMk id="19" creationId="{B25EEBAA-F759-48AA-9E10-082BEF000F34}"/>
          </ac:spMkLst>
        </pc:spChg>
        <pc:spChg chg="mod">
          <ac:chgData name="Annie Gilmore Bryant" userId="f7d795f2-1209-4b52-90c4-738122001f90" providerId="ADAL" clId="{72E5A1B4-9F07-4DD0-8512-E3D7D4AC5AEE}" dt="2022-07-10T06:40:40.454" v="9443" actId="1076"/>
          <ac:spMkLst>
            <pc:docMk/>
            <pc:sldMk cId="2642191891" sldId="273"/>
            <ac:spMk id="20" creationId="{A5532296-A7C3-4EB9-B3CF-D606C80AEA84}"/>
          </ac:spMkLst>
        </pc:spChg>
        <pc:spChg chg="add mod">
          <ac:chgData name="Annie Gilmore Bryant" userId="f7d795f2-1209-4b52-90c4-738122001f90" providerId="ADAL" clId="{72E5A1B4-9F07-4DD0-8512-E3D7D4AC5AEE}" dt="2022-07-10T06:40:40.454" v="9443" actId="1076"/>
          <ac:spMkLst>
            <pc:docMk/>
            <pc:sldMk cId="2642191891" sldId="273"/>
            <ac:spMk id="26" creationId="{F03C8CE8-24A4-47C1-8CDC-3D9DBE32C4C6}"/>
          </ac:spMkLst>
        </pc:spChg>
        <pc:spChg chg="add mod">
          <ac:chgData name="Annie Gilmore Bryant" userId="f7d795f2-1209-4b52-90c4-738122001f90" providerId="ADAL" clId="{72E5A1B4-9F07-4DD0-8512-E3D7D4AC5AEE}" dt="2022-07-10T06:40:40.454" v="9443" actId="1076"/>
          <ac:spMkLst>
            <pc:docMk/>
            <pc:sldMk cId="2642191891" sldId="273"/>
            <ac:spMk id="28" creationId="{3B5A6CFE-EA9B-40EA-B879-5F00EFB9A74B}"/>
          </ac:spMkLst>
        </pc:spChg>
        <pc:spChg chg="add mod">
          <ac:chgData name="Annie Gilmore Bryant" userId="f7d795f2-1209-4b52-90c4-738122001f90" providerId="ADAL" clId="{72E5A1B4-9F07-4DD0-8512-E3D7D4AC5AEE}" dt="2022-07-10T06:40:40.454" v="9443" actId="1076"/>
          <ac:spMkLst>
            <pc:docMk/>
            <pc:sldMk cId="2642191891" sldId="273"/>
            <ac:spMk id="29" creationId="{FA4A0712-C1B0-4090-94BF-148A54975259}"/>
          </ac:spMkLst>
        </pc:spChg>
        <pc:spChg chg="add mod">
          <ac:chgData name="Annie Gilmore Bryant" userId="f7d795f2-1209-4b52-90c4-738122001f90" providerId="ADAL" clId="{72E5A1B4-9F07-4DD0-8512-E3D7D4AC5AEE}" dt="2022-07-10T06:40:40.454" v="9443" actId="1076"/>
          <ac:spMkLst>
            <pc:docMk/>
            <pc:sldMk cId="2642191891" sldId="273"/>
            <ac:spMk id="30" creationId="{3604ED3E-6985-4C08-94CC-290DC525604E}"/>
          </ac:spMkLst>
        </pc:spChg>
        <pc:spChg chg="add mod">
          <ac:chgData name="Annie Gilmore Bryant" userId="f7d795f2-1209-4b52-90c4-738122001f90" providerId="ADAL" clId="{72E5A1B4-9F07-4DD0-8512-E3D7D4AC5AEE}" dt="2022-07-10T06:40:40.454" v="9443" actId="1076"/>
          <ac:spMkLst>
            <pc:docMk/>
            <pc:sldMk cId="2642191891" sldId="273"/>
            <ac:spMk id="31" creationId="{7DE5CA77-7743-4A42-8F03-F2CBD2F25C29}"/>
          </ac:spMkLst>
        </pc:spChg>
        <pc:spChg chg="add mod">
          <ac:chgData name="Annie Gilmore Bryant" userId="f7d795f2-1209-4b52-90c4-738122001f90" providerId="ADAL" clId="{72E5A1B4-9F07-4DD0-8512-E3D7D4AC5AEE}" dt="2022-07-10T06:40:40.454" v="9443" actId="1076"/>
          <ac:spMkLst>
            <pc:docMk/>
            <pc:sldMk cId="2642191891" sldId="273"/>
            <ac:spMk id="32" creationId="{D54FF3C3-CCC0-4737-ACFE-D5DD72B48B9A}"/>
          </ac:spMkLst>
        </pc:spChg>
        <pc:spChg chg="add mod">
          <ac:chgData name="Annie Gilmore Bryant" userId="f7d795f2-1209-4b52-90c4-738122001f90" providerId="ADAL" clId="{72E5A1B4-9F07-4DD0-8512-E3D7D4AC5AEE}" dt="2022-07-10T06:40:40.454" v="9443" actId="1076"/>
          <ac:spMkLst>
            <pc:docMk/>
            <pc:sldMk cId="2642191891" sldId="273"/>
            <ac:spMk id="33" creationId="{1CC23A1B-C8E9-4C78-AE70-2BD4BFDD5578}"/>
          </ac:spMkLst>
        </pc:spChg>
        <pc:spChg chg="add mod">
          <ac:chgData name="Annie Gilmore Bryant" userId="f7d795f2-1209-4b52-90c4-738122001f90" providerId="ADAL" clId="{72E5A1B4-9F07-4DD0-8512-E3D7D4AC5AEE}" dt="2022-07-10T06:40:40.454" v="9443" actId="1076"/>
          <ac:spMkLst>
            <pc:docMk/>
            <pc:sldMk cId="2642191891" sldId="273"/>
            <ac:spMk id="35" creationId="{9A612177-B10C-4C70-8413-77EA91BCFCF2}"/>
          </ac:spMkLst>
        </pc:spChg>
        <pc:spChg chg="add mod">
          <ac:chgData name="Annie Gilmore Bryant" userId="f7d795f2-1209-4b52-90c4-738122001f90" providerId="ADAL" clId="{72E5A1B4-9F07-4DD0-8512-E3D7D4AC5AEE}" dt="2022-07-10T06:40:40.454" v="9443" actId="1076"/>
          <ac:spMkLst>
            <pc:docMk/>
            <pc:sldMk cId="2642191891" sldId="273"/>
            <ac:spMk id="37" creationId="{DD1598FA-C55A-4DA2-9CA2-C3883AC5FF59}"/>
          </ac:spMkLst>
        </pc:spChg>
        <pc:spChg chg="add mod">
          <ac:chgData name="Annie Gilmore Bryant" userId="f7d795f2-1209-4b52-90c4-738122001f90" providerId="ADAL" clId="{72E5A1B4-9F07-4DD0-8512-E3D7D4AC5AEE}" dt="2022-07-10T06:40:40.454" v="9443" actId="1076"/>
          <ac:spMkLst>
            <pc:docMk/>
            <pc:sldMk cId="2642191891" sldId="273"/>
            <ac:spMk id="38" creationId="{030AB816-9028-4F36-AF7D-393B54D21980}"/>
          </ac:spMkLst>
        </pc:spChg>
        <pc:spChg chg="add mod">
          <ac:chgData name="Annie Gilmore Bryant" userId="f7d795f2-1209-4b52-90c4-738122001f90" providerId="ADAL" clId="{72E5A1B4-9F07-4DD0-8512-E3D7D4AC5AEE}" dt="2022-07-10T06:40:40.454" v="9443" actId="1076"/>
          <ac:spMkLst>
            <pc:docMk/>
            <pc:sldMk cId="2642191891" sldId="273"/>
            <ac:spMk id="39" creationId="{E3B08BBC-F69C-46EB-AEC5-34286DD81C88}"/>
          </ac:spMkLst>
        </pc:spChg>
        <pc:spChg chg="add mod">
          <ac:chgData name="Annie Gilmore Bryant" userId="f7d795f2-1209-4b52-90c4-738122001f90" providerId="ADAL" clId="{72E5A1B4-9F07-4DD0-8512-E3D7D4AC5AEE}" dt="2022-07-10T06:40:40.454" v="9443" actId="1076"/>
          <ac:spMkLst>
            <pc:docMk/>
            <pc:sldMk cId="2642191891" sldId="273"/>
            <ac:spMk id="40" creationId="{440E265A-CEEE-4E5A-8D77-0BA8AAA68CC3}"/>
          </ac:spMkLst>
        </pc:spChg>
        <pc:grpChg chg="del">
          <ac:chgData name="Annie Gilmore Bryant" userId="f7d795f2-1209-4b52-90c4-738122001f90" providerId="ADAL" clId="{72E5A1B4-9F07-4DD0-8512-E3D7D4AC5AEE}" dt="2022-07-10T02:48:55.974" v="7365" actId="478"/>
          <ac:grpSpMkLst>
            <pc:docMk/>
            <pc:sldMk cId="2642191891" sldId="273"/>
            <ac:grpSpMk id="21" creationId="{F69A6025-6CC6-4515-94BC-9E205790EBC9}"/>
          </ac:grpSpMkLst>
        </pc:grpChg>
        <pc:graphicFrameChg chg="mod">
          <ac:chgData name="Annie Gilmore Bryant" userId="f7d795f2-1209-4b52-90c4-738122001f90" providerId="ADAL" clId="{72E5A1B4-9F07-4DD0-8512-E3D7D4AC5AEE}" dt="2022-07-10T06:40:40.454" v="9443" actId="1076"/>
          <ac:graphicFrameMkLst>
            <pc:docMk/>
            <pc:sldMk cId="2642191891" sldId="273"/>
            <ac:graphicFrameMk id="13" creationId="{14E5B878-D610-46C8-B7EE-B34D7234A131}"/>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5" creationId="{4EFFC076-362B-4F6A-BA52-7ACEF08CFA3E}"/>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7" creationId="{65373101-0B0B-4A00-B660-776B115F0790}"/>
          </ac:graphicFrameMkLst>
        </pc:graphicFrameChg>
        <pc:picChg chg="del">
          <ac:chgData name="Annie Gilmore Bryant" userId="f7d795f2-1209-4b52-90c4-738122001f90" providerId="ADAL" clId="{72E5A1B4-9F07-4DD0-8512-E3D7D4AC5AEE}" dt="2022-07-10T02:48:55.974" v="7365" actId="478"/>
          <ac:picMkLst>
            <pc:docMk/>
            <pc:sldMk cId="2642191891" sldId="273"/>
            <ac:picMk id="6" creationId="{B70C3DDC-C176-4631-9740-EC14FA5F9E83}"/>
          </ac:picMkLst>
        </pc:picChg>
        <pc:picChg chg="mod">
          <ac:chgData name="Annie Gilmore Bryant" userId="f7d795f2-1209-4b52-90c4-738122001f90" providerId="ADAL" clId="{72E5A1B4-9F07-4DD0-8512-E3D7D4AC5AEE}" dt="2022-07-10T06:42:33.944" v="9450" actId="1076"/>
          <ac:picMkLst>
            <pc:docMk/>
            <pc:sldMk cId="2642191891" sldId="273"/>
            <ac:picMk id="10" creationId="{45CC0D37-D4ED-4B8E-BE18-156735B75B54}"/>
          </ac:picMkLst>
        </pc:picChg>
        <pc:picChg chg="mod">
          <ac:chgData name="Annie Gilmore Bryant" userId="f7d795f2-1209-4b52-90c4-738122001f90" providerId="ADAL" clId="{72E5A1B4-9F07-4DD0-8512-E3D7D4AC5AEE}" dt="2022-07-10T06:42:33.944" v="9450" actId="1076"/>
          <ac:picMkLst>
            <pc:docMk/>
            <pc:sldMk cId="2642191891" sldId="273"/>
            <ac:picMk id="11" creationId="{F1E265AE-6CF4-43E6-9F3D-79D34A1A4120}"/>
          </ac:picMkLst>
        </pc:picChg>
        <pc:cxnChg chg="mod">
          <ac:chgData name="Annie Gilmore Bryant" userId="f7d795f2-1209-4b52-90c4-738122001f90" providerId="ADAL" clId="{72E5A1B4-9F07-4DD0-8512-E3D7D4AC5AEE}" dt="2022-07-10T06:40:40.454" v="9443" actId="1076"/>
          <ac:cxnSpMkLst>
            <pc:docMk/>
            <pc:sldMk cId="2642191891" sldId="273"/>
            <ac:cxnSpMk id="17" creationId="{CCFBF5CB-4DD2-4504-B38F-E738794E2BEE}"/>
          </ac:cxnSpMkLst>
        </pc:cxnChg>
        <pc:cxnChg chg="mod">
          <ac:chgData name="Annie Gilmore Bryant" userId="f7d795f2-1209-4b52-90c4-738122001f90" providerId="ADAL" clId="{72E5A1B4-9F07-4DD0-8512-E3D7D4AC5AEE}" dt="2022-07-10T06:40:40.454" v="9443" actId="1076"/>
          <ac:cxnSpMkLst>
            <pc:docMk/>
            <pc:sldMk cId="2642191891" sldId="273"/>
            <ac:cxnSpMk id="18" creationId="{570A1A6D-BFE5-4CF5-88DC-ACFF8D2FCB14}"/>
          </ac:cxnSpMkLst>
        </pc:cxnChg>
        <pc:cxnChg chg="add mod">
          <ac:chgData name="Annie Gilmore Bryant" userId="f7d795f2-1209-4b52-90c4-738122001f90" providerId="ADAL" clId="{72E5A1B4-9F07-4DD0-8512-E3D7D4AC5AEE}" dt="2022-07-10T06:40:40.454" v="9443" actId="1076"/>
          <ac:cxnSpMkLst>
            <pc:docMk/>
            <pc:sldMk cId="2642191891" sldId="273"/>
            <ac:cxnSpMk id="34" creationId="{893764D1-AA53-4078-8C58-7963EE90A29B}"/>
          </ac:cxnSpMkLst>
        </pc:cxnChg>
        <pc:cxnChg chg="add mod">
          <ac:chgData name="Annie Gilmore Bryant" userId="f7d795f2-1209-4b52-90c4-738122001f90" providerId="ADAL" clId="{72E5A1B4-9F07-4DD0-8512-E3D7D4AC5AEE}" dt="2022-07-10T06:40:40.454" v="9443" actId="1076"/>
          <ac:cxnSpMkLst>
            <pc:docMk/>
            <pc:sldMk cId="2642191891" sldId="273"/>
            <ac:cxnSpMk id="36" creationId="{E71324CE-DDFD-4235-A030-D26214EF528E}"/>
          </ac:cxnSpMkLst>
        </pc:cxnChg>
      </pc:sldChg>
      <pc:sldChg chg="addSp delSp modSp add mod">
        <pc:chgData name="Annie Gilmore Bryant" userId="f7d795f2-1209-4b52-90c4-738122001f90" providerId="ADAL" clId="{72E5A1B4-9F07-4DD0-8512-E3D7D4AC5AEE}" dt="2022-07-10T05:34:41.619" v="9174" actId="21"/>
        <pc:sldMkLst>
          <pc:docMk/>
          <pc:sldMk cId="469382748" sldId="274"/>
        </pc:sldMkLst>
        <pc:spChg chg="mod">
          <ac:chgData name="Annie Gilmore Bryant" userId="f7d795f2-1209-4b52-90c4-738122001f90" providerId="ADAL" clId="{72E5A1B4-9F07-4DD0-8512-E3D7D4AC5AEE}" dt="2022-07-10T04:09:43.008" v="8736" actId="20577"/>
          <ac:spMkLst>
            <pc:docMk/>
            <pc:sldMk cId="469382748" sldId="274"/>
            <ac:spMk id="2" creationId="{8B3F99BC-6D8D-49ED-9C4E-C9797E9AD72D}"/>
          </ac:spMkLst>
        </pc:spChg>
        <pc:spChg chg="mod">
          <ac:chgData name="Annie Gilmore Bryant" userId="f7d795f2-1209-4b52-90c4-738122001f90" providerId="ADAL" clId="{72E5A1B4-9F07-4DD0-8512-E3D7D4AC5AEE}" dt="2022-07-10T05:29:35.938" v="9172" actId="1076"/>
          <ac:spMkLst>
            <pc:docMk/>
            <pc:sldMk cId="469382748" sldId="274"/>
            <ac:spMk id="64" creationId="{F3378DDB-8A71-4CA2-AEB6-393B03BCC2FD}"/>
          </ac:spMkLst>
        </pc:spChg>
        <pc:spChg chg="mod">
          <ac:chgData name="Annie Gilmore Bryant" userId="f7d795f2-1209-4b52-90c4-738122001f90" providerId="ADAL" clId="{72E5A1B4-9F07-4DD0-8512-E3D7D4AC5AEE}" dt="2022-07-10T04:09:12.723" v="8716" actId="1076"/>
          <ac:spMkLst>
            <pc:docMk/>
            <pc:sldMk cId="469382748" sldId="274"/>
            <ac:spMk id="70" creationId="{AB3FEB08-DFAB-4091-AEAA-BA8B87558409}"/>
          </ac:spMkLst>
        </pc:spChg>
        <pc:spChg chg="mod">
          <ac:chgData name="Annie Gilmore Bryant" userId="f7d795f2-1209-4b52-90c4-738122001f90" providerId="ADAL" clId="{72E5A1B4-9F07-4DD0-8512-E3D7D4AC5AEE}" dt="2022-07-10T04:09:39.648" v="8730" actId="1076"/>
          <ac:spMkLst>
            <pc:docMk/>
            <pc:sldMk cId="469382748" sldId="274"/>
            <ac:spMk id="71" creationId="{0C694D34-5DB4-4A63-9900-9BA69BE544F0}"/>
          </ac:spMkLst>
        </pc:spChg>
        <pc:spChg chg="add mod">
          <ac:chgData name="Annie Gilmore Bryant" userId="f7d795f2-1209-4b52-90c4-738122001f90" providerId="ADAL" clId="{72E5A1B4-9F07-4DD0-8512-E3D7D4AC5AEE}" dt="2022-07-10T05:29:38.887" v="9173" actId="1076"/>
          <ac:spMkLst>
            <pc:docMk/>
            <pc:sldMk cId="469382748" sldId="274"/>
            <ac:spMk id="91" creationId="{5B28E1FE-BD4D-4982-9619-2F66BF667CE1}"/>
          </ac:spMkLst>
        </pc:spChg>
        <pc:spChg chg="mod">
          <ac:chgData name="Annie Gilmore Bryant" userId="f7d795f2-1209-4b52-90c4-738122001f90" providerId="ADAL" clId="{72E5A1B4-9F07-4DD0-8512-E3D7D4AC5AEE}" dt="2022-07-10T05:34:41.619" v="9174" actId="21"/>
          <ac:spMkLst>
            <pc:docMk/>
            <pc:sldMk cId="469382748" sldId="274"/>
            <ac:spMk id="95" creationId="{7AF7AC1D-869D-4D4C-9BF0-FDB9B3744AE6}"/>
          </ac:spMkLst>
        </pc:spChg>
        <pc:spChg chg="del">
          <ac:chgData name="Annie Gilmore Bryant" userId="f7d795f2-1209-4b52-90c4-738122001f90" providerId="ADAL" clId="{72E5A1B4-9F07-4DD0-8512-E3D7D4AC5AEE}" dt="2022-07-10T04:08:53.185" v="8705" actId="478"/>
          <ac:spMkLst>
            <pc:docMk/>
            <pc:sldMk cId="469382748" sldId="274"/>
            <ac:spMk id="102" creationId="{64586769-6080-4536-B0FD-D95935A71836}"/>
          </ac:spMkLst>
        </pc:spChg>
        <pc:spChg chg="del">
          <ac:chgData name="Annie Gilmore Bryant" userId="f7d795f2-1209-4b52-90c4-738122001f90" providerId="ADAL" clId="{72E5A1B4-9F07-4DD0-8512-E3D7D4AC5AEE}" dt="2022-07-10T04:08:49.727" v="8704" actId="478"/>
          <ac:spMkLst>
            <pc:docMk/>
            <pc:sldMk cId="469382748" sldId="274"/>
            <ac:spMk id="105" creationId="{612A2E66-6B56-42D5-9427-FC5FDCE6A9DF}"/>
          </ac:spMkLst>
        </pc:spChg>
        <pc:spChg chg="del">
          <ac:chgData name="Annie Gilmore Bryant" userId="f7d795f2-1209-4b52-90c4-738122001f90" providerId="ADAL" clId="{72E5A1B4-9F07-4DD0-8512-E3D7D4AC5AEE}" dt="2022-07-10T04:08:49.727" v="8704" actId="478"/>
          <ac:spMkLst>
            <pc:docMk/>
            <pc:sldMk cId="469382748" sldId="274"/>
            <ac:spMk id="106" creationId="{EC5A24DA-E71F-4134-AF15-A1461B259E00}"/>
          </ac:spMkLst>
        </pc:spChg>
        <pc:spChg chg="del">
          <ac:chgData name="Annie Gilmore Bryant" userId="f7d795f2-1209-4b52-90c4-738122001f90" providerId="ADAL" clId="{72E5A1B4-9F07-4DD0-8512-E3D7D4AC5AEE}" dt="2022-07-10T04:08:49.727" v="8704" actId="478"/>
          <ac:spMkLst>
            <pc:docMk/>
            <pc:sldMk cId="469382748" sldId="274"/>
            <ac:spMk id="107" creationId="{7D9AA67C-61B2-4813-BE3F-647BBDBA6C2D}"/>
          </ac:spMkLst>
        </pc:spChg>
        <pc:spChg chg="del">
          <ac:chgData name="Annie Gilmore Bryant" userId="f7d795f2-1209-4b52-90c4-738122001f90" providerId="ADAL" clId="{72E5A1B4-9F07-4DD0-8512-E3D7D4AC5AEE}" dt="2022-07-10T04:08:49.727" v="8704" actId="478"/>
          <ac:spMkLst>
            <pc:docMk/>
            <pc:sldMk cId="469382748" sldId="274"/>
            <ac:spMk id="108" creationId="{8B289830-BAEA-4A07-83E2-AC9CD92D1A93}"/>
          </ac:spMkLst>
        </pc:spChg>
        <pc:spChg chg="del">
          <ac:chgData name="Annie Gilmore Bryant" userId="f7d795f2-1209-4b52-90c4-738122001f90" providerId="ADAL" clId="{72E5A1B4-9F07-4DD0-8512-E3D7D4AC5AEE}" dt="2022-07-10T04:08:49.727" v="8704" actId="478"/>
          <ac:spMkLst>
            <pc:docMk/>
            <pc:sldMk cId="469382748" sldId="274"/>
            <ac:spMk id="109" creationId="{8E2A4B55-4A18-4603-A9E3-C8E23F378467}"/>
          </ac:spMkLst>
        </pc:spChg>
        <pc:spChg chg="del">
          <ac:chgData name="Annie Gilmore Bryant" userId="f7d795f2-1209-4b52-90c4-738122001f90" providerId="ADAL" clId="{72E5A1B4-9F07-4DD0-8512-E3D7D4AC5AEE}" dt="2022-07-10T04:08:49.727" v="8704" actId="478"/>
          <ac:spMkLst>
            <pc:docMk/>
            <pc:sldMk cId="469382748" sldId="274"/>
            <ac:spMk id="110" creationId="{4F8B0FE8-7C47-4464-8D94-82266242D381}"/>
          </ac:spMkLst>
        </pc:spChg>
        <pc:spChg chg="del">
          <ac:chgData name="Annie Gilmore Bryant" userId="f7d795f2-1209-4b52-90c4-738122001f90" providerId="ADAL" clId="{72E5A1B4-9F07-4DD0-8512-E3D7D4AC5AEE}" dt="2022-07-10T04:08:49.727" v="8704" actId="478"/>
          <ac:spMkLst>
            <pc:docMk/>
            <pc:sldMk cId="469382748" sldId="274"/>
            <ac:spMk id="111" creationId="{3FAD4113-EB21-4356-B8B0-034C12FA8266}"/>
          </ac:spMkLst>
        </pc:spChg>
        <pc:spChg chg="del">
          <ac:chgData name="Annie Gilmore Bryant" userId="f7d795f2-1209-4b52-90c4-738122001f90" providerId="ADAL" clId="{72E5A1B4-9F07-4DD0-8512-E3D7D4AC5AEE}" dt="2022-07-10T04:08:49.727" v="8704" actId="478"/>
          <ac:spMkLst>
            <pc:docMk/>
            <pc:sldMk cId="469382748" sldId="274"/>
            <ac:spMk id="112" creationId="{162E81F1-C6C7-4D8F-AD59-BDD82E441C3F}"/>
          </ac:spMkLst>
        </pc:spChg>
        <pc:spChg chg="del">
          <ac:chgData name="Annie Gilmore Bryant" userId="f7d795f2-1209-4b52-90c4-738122001f90" providerId="ADAL" clId="{72E5A1B4-9F07-4DD0-8512-E3D7D4AC5AEE}" dt="2022-07-10T04:08:49.727" v="8704" actId="478"/>
          <ac:spMkLst>
            <pc:docMk/>
            <pc:sldMk cId="469382748" sldId="274"/>
            <ac:spMk id="113" creationId="{0C4FD57E-3A51-452F-AC1E-3235DFBFFA2F}"/>
          </ac:spMkLst>
        </pc:spChg>
        <pc:spChg chg="del">
          <ac:chgData name="Annie Gilmore Bryant" userId="f7d795f2-1209-4b52-90c4-738122001f90" providerId="ADAL" clId="{72E5A1B4-9F07-4DD0-8512-E3D7D4AC5AEE}" dt="2022-07-10T04:08:49.727" v="8704" actId="478"/>
          <ac:spMkLst>
            <pc:docMk/>
            <pc:sldMk cId="469382748" sldId="274"/>
            <ac:spMk id="114" creationId="{B3115405-5F78-4CFE-8139-EAC3E55B94F7}"/>
          </ac:spMkLst>
        </pc:spChg>
        <pc:spChg chg="del">
          <ac:chgData name="Annie Gilmore Bryant" userId="f7d795f2-1209-4b52-90c4-738122001f90" providerId="ADAL" clId="{72E5A1B4-9F07-4DD0-8512-E3D7D4AC5AEE}" dt="2022-07-10T04:08:49.727" v="8704" actId="478"/>
          <ac:spMkLst>
            <pc:docMk/>
            <pc:sldMk cId="469382748" sldId="274"/>
            <ac:spMk id="115" creationId="{BB341BF5-89D7-416E-BF6A-F075DD0B89EB}"/>
          </ac:spMkLst>
        </pc:spChg>
        <pc:spChg chg="del">
          <ac:chgData name="Annie Gilmore Bryant" userId="f7d795f2-1209-4b52-90c4-738122001f90" providerId="ADAL" clId="{72E5A1B4-9F07-4DD0-8512-E3D7D4AC5AEE}" dt="2022-07-10T04:08:49.727" v="8704" actId="478"/>
          <ac:spMkLst>
            <pc:docMk/>
            <pc:sldMk cId="469382748" sldId="274"/>
            <ac:spMk id="116" creationId="{91D8AE97-5CD6-4264-8491-AC7C56D79457}"/>
          </ac:spMkLst>
        </pc:spChg>
        <pc:spChg chg="del">
          <ac:chgData name="Annie Gilmore Bryant" userId="f7d795f2-1209-4b52-90c4-738122001f90" providerId="ADAL" clId="{72E5A1B4-9F07-4DD0-8512-E3D7D4AC5AEE}" dt="2022-07-10T04:08:49.727" v="8704" actId="478"/>
          <ac:spMkLst>
            <pc:docMk/>
            <pc:sldMk cId="469382748" sldId="274"/>
            <ac:spMk id="122" creationId="{4BFE447A-22DE-443E-821B-65AF2A9D16C8}"/>
          </ac:spMkLst>
        </pc:spChg>
        <pc:grpChg chg="del">
          <ac:chgData name="Annie Gilmore Bryant" userId="f7d795f2-1209-4b52-90c4-738122001f90" providerId="ADAL" clId="{72E5A1B4-9F07-4DD0-8512-E3D7D4AC5AEE}" dt="2022-07-10T04:08:49.727" v="8704" actId="478"/>
          <ac:grpSpMkLst>
            <pc:docMk/>
            <pc:sldMk cId="469382748" sldId="274"/>
            <ac:grpSpMk id="104" creationId="{850039EC-322B-48BC-854B-BB04E5E46C92}"/>
          </ac:grpSpMkLst>
        </pc:grpChg>
        <pc:grpChg chg="del mod">
          <ac:chgData name="Annie Gilmore Bryant" userId="f7d795f2-1209-4b52-90c4-738122001f90" providerId="ADAL" clId="{72E5A1B4-9F07-4DD0-8512-E3D7D4AC5AEE}" dt="2022-07-10T04:19:33.706" v="8739" actId="165"/>
          <ac:grpSpMkLst>
            <pc:docMk/>
            <pc:sldMk cId="469382748" sldId="274"/>
            <ac:grpSpMk id="120" creationId="{1A08A529-E706-46B5-886C-15F23C22CAE2}"/>
          </ac:grpSpMkLst>
        </pc:grpChg>
        <pc:picChg chg="mod">
          <ac:chgData name="Annie Gilmore Bryant" userId="f7d795f2-1209-4b52-90c4-738122001f90" providerId="ADAL" clId="{72E5A1B4-9F07-4DD0-8512-E3D7D4AC5AEE}" dt="2022-07-10T05:29:28.928" v="9170" actId="1076"/>
          <ac:picMkLst>
            <pc:docMk/>
            <pc:sldMk cId="469382748" sldId="274"/>
            <ac:picMk id="65" creationId="{D905C95B-D41E-4540-AB01-20CBE8C1FD3F}"/>
          </ac:picMkLst>
        </pc:picChg>
        <pc:picChg chg="mod topLvl">
          <ac:chgData name="Annie Gilmore Bryant" userId="f7d795f2-1209-4b52-90c4-738122001f90" providerId="ADAL" clId="{72E5A1B4-9F07-4DD0-8512-E3D7D4AC5AEE}" dt="2022-07-10T04:19:56.266" v="8756" actId="1035"/>
          <ac:picMkLst>
            <pc:docMk/>
            <pc:sldMk cId="469382748" sldId="274"/>
            <ac:picMk id="67" creationId="{60350995-2B9F-4154-AD5B-4045913FA656}"/>
          </ac:picMkLst>
        </pc:picChg>
        <pc:picChg chg="mod topLvl">
          <ac:chgData name="Annie Gilmore Bryant" userId="f7d795f2-1209-4b52-90c4-738122001f90" providerId="ADAL" clId="{72E5A1B4-9F07-4DD0-8512-E3D7D4AC5AEE}" dt="2022-07-10T04:19:56.266" v="8756" actId="1035"/>
          <ac:picMkLst>
            <pc:docMk/>
            <pc:sldMk cId="469382748" sldId="274"/>
            <ac:picMk id="68" creationId="{D957822D-4AEB-4D87-B28C-4DC8D06C3860}"/>
          </ac:picMkLst>
        </pc:picChg>
        <pc:picChg chg="mod topLvl">
          <ac:chgData name="Annie Gilmore Bryant" userId="f7d795f2-1209-4b52-90c4-738122001f90" providerId="ADAL" clId="{72E5A1B4-9F07-4DD0-8512-E3D7D4AC5AEE}" dt="2022-07-10T04:19:57.793" v="8763" actId="1035"/>
          <ac:picMkLst>
            <pc:docMk/>
            <pc:sldMk cId="469382748" sldId="274"/>
            <ac:picMk id="73" creationId="{F52FFC99-2E88-44ED-BC1C-DEF0F705FAB6}"/>
          </ac:picMkLst>
        </pc:picChg>
        <pc:picChg chg="del">
          <ac:chgData name="Annie Gilmore Bryant" userId="f7d795f2-1209-4b52-90c4-738122001f90" providerId="ADAL" clId="{72E5A1B4-9F07-4DD0-8512-E3D7D4AC5AEE}" dt="2022-07-10T04:08:53.185" v="8705" actId="478"/>
          <ac:picMkLst>
            <pc:docMk/>
            <pc:sldMk cId="469382748" sldId="274"/>
            <ac:picMk id="101" creationId="{8509BAE0-9E6E-41F7-87F3-32EF37173B90}"/>
          </ac:picMkLst>
        </pc:picChg>
        <pc:cxnChg chg="mod">
          <ac:chgData name="Annie Gilmore Bryant" userId="f7d795f2-1209-4b52-90c4-738122001f90" providerId="ADAL" clId="{72E5A1B4-9F07-4DD0-8512-E3D7D4AC5AEE}" dt="2022-07-10T04:09:18.587" v="8718" actId="1076"/>
          <ac:cxnSpMkLst>
            <pc:docMk/>
            <pc:sldMk cId="469382748" sldId="274"/>
            <ac:cxnSpMk id="22" creationId="{E18B88CC-5D91-488E-AF8A-0672160E4D98}"/>
          </ac:cxnSpMkLst>
        </pc:cxnChg>
        <pc:cxnChg chg="add mod">
          <ac:chgData name="Annie Gilmore Bryant" userId="f7d795f2-1209-4b52-90c4-738122001f90" providerId="ADAL" clId="{72E5A1B4-9F07-4DD0-8512-E3D7D4AC5AEE}" dt="2022-07-10T04:09:25.435" v="8721" actId="1076"/>
          <ac:cxnSpMkLst>
            <pc:docMk/>
            <pc:sldMk cId="469382748" sldId="274"/>
            <ac:cxnSpMk id="90" creationId="{AE10FEDC-B8C8-44D0-81E0-0E6C65DAE756}"/>
          </ac:cxnSpMkLst>
        </pc:cxnChg>
        <pc:cxnChg chg="del">
          <ac:chgData name="Annie Gilmore Bryant" userId="f7d795f2-1209-4b52-90c4-738122001f90" providerId="ADAL" clId="{72E5A1B4-9F07-4DD0-8512-E3D7D4AC5AEE}" dt="2022-07-10T04:09:21.801" v="8719" actId="478"/>
          <ac:cxnSpMkLst>
            <pc:docMk/>
            <pc:sldMk cId="469382748" sldId="274"/>
            <ac:cxnSpMk id="100" creationId="{AE0A6937-1571-4957-B035-0EC86D9C3C36}"/>
          </ac:cxnSpMkLst>
        </pc:cxnChg>
        <pc:cxnChg chg="del">
          <ac:chgData name="Annie Gilmore Bryant" userId="f7d795f2-1209-4b52-90c4-738122001f90" providerId="ADAL" clId="{72E5A1B4-9F07-4DD0-8512-E3D7D4AC5AEE}" dt="2022-07-10T04:08:49.727" v="8704" actId="478"/>
          <ac:cxnSpMkLst>
            <pc:docMk/>
            <pc:sldMk cId="469382748" sldId="274"/>
            <ac:cxnSpMk id="117" creationId="{4B3C63C6-D34C-4791-A6D3-A4DF30F4EEE5}"/>
          </ac:cxnSpMkLst>
        </pc:cxnChg>
      </pc:sldChg>
      <pc:sldChg chg="addSp delSp modSp add mod setBg">
        <pc:chgData name="Annie Gilmore Bryant" userId="f7d795f2-1209-4b52-90c4-738122001f90" providerId="ADAL" clId="{72E5A1B4-9F07-4DD0-8512-E3D7D4AC5AEE}" dt="2022-07-11T02:28:51.013" v="10600" actId="404"/>
        <pc:sldMkLst>
          <pc:docMk/>
          <pc:sldMk cId="2244665621" sldId="275"/>
        </pc:sldMkLst>
        <pc:spChg chg="del">
          <ac:chgData name="Annie Gilmore Bryant" userId="f7d795f2-1209-4b52-90c4-738122001f90" providerId="ADAL" clId="{72E5A1B4-9F07-4DD0-8512-E3D7D4AC5AEE}" dt="2022-07-11T02:25:37.074" v="10280" actId="478"/>
          <ac:spMkLst>
            <pc:docMk/>
            <pc:sldMk cId="2244665621" sldId="275"/>
            <ac:spMk id="46" creationId="{D12AC447-0727-4B4F-8144-891410EAE106}"/>
          </ac:spMkLst>
        </pc:spChg>
        <pc:spChg chg="del">
          <ac:chgData name="Annie Gilmore Bryant" userId="f7d795f2-1209-4b52-90c4-738122001f90" providerId="ADAL" clId="{72E5A1B4-9F07-4DD0-8512-E3D7D4AC5AEE}" dt="2022-07-11T02:25:37.074" v="10280" actId="478"/>
          <ac:spMkLst>
            <pc:docMk/>
            <pc:sldMk cId="2244665621" sldId="275"/>
            <ac:spMk id="90" creationId="{CEA68F8D-B524-4491-A64E-600B42BCACAA}"/>
          </ac:spMkLst>
        </pc:spChg>
        <pc:spChg chg="del">
          <ac:chgData name="Annie Gilmore Bryant" userId="f7d795f2-1209-4b52-90c4-738122001f90" providerId="ADAL" clId="{72E5A1B4-9F07-4DD0-8512-E3D7D4AC5AEE}" dt="2022-07-11T02:25:37.074" v="10280" actId="478"/>
          <ac:spMkLst>
            <pc:docMk/>
            <pc:sldMk cId="2244665621" sldId="275"/>
            <ac:spMk id="91" creationId="{A687D9BF-C156-4C0C-AEA7-03C6C33C0327}"/>
          </ac:spMkLst>
        </pc:spChg>
        <pc:spChg chg="del">
          <ac:chgData name="Annie Gilmore Bryant" userId="f7d795f2-1209-4b52-90c4-738122001f90" providerId="ADAL" clId="{72E5A1B4-9F07-4DD0-8512-E3D7D4AC5AEE}" dt="2022-07-11T02:25:37.074" v="10280" actId="478"/>
          <ac:spMkLst>
            <pc:docMk/>
            <pc:sldMk cId="2244665621" sldId="275"/>
            <ac:spMk id="111" creationId="{5964F56B-1DF3-4CE8-B32B-A9A0470AB189}"/>
          </ac:spMkLst>
        </pc:spChg>
        <pc:spChg chg="mod">
          <ac:chgData name="Annie Gilmore Bryant" userId="f7d795f2-1209-4b52-90c4-738122001f90" providerId="ADAL" clId="{72E5A1B4-9F07-4DD0-8512-E3D7D4AC5AEE}" dt="2022-07-10T06:32:38.896" v="9421" actId="20577"/>
          <ac:spMkLst>
            <pc:docMk/>
            <pc:sldMk cId="2244665621" sldId="275"/>
            <ac:spMk id="117" creationId="{A2BDA3EE-8BCB-43AB-86AB-4A0AD56B91B2}"/>
          </ac:spMkLst>
        </pc:spChg>
        <pc:spChg chg="mod">
          <ac:chgData name="Annie Gilmore Bryant" userId="f7d795f2-1209-4b52-90c4-738122001f90" providerId="ADAL" clId="{72E5A1B4-9F07-4DD0-8512-E3D7D4AC5AEE}" dt="2022-07-11T02:28:36.537" v="10589" actId="1038"/>
          <ac:spMkLst>
            <pc:docMk/>
            <pc:sldMk cId="2244665621" sldId="275"/>
            <ac:spMk id="119" creationId="{4048217F-CB4A-4BA8-89F3-3CDFC06090D9}"/>
          </ac:spMkLst>
        </pc:spChg>
        <pc:spChg chg="del">
          <ac:chgData name="Annie Gilmore Bryant" userId="f7d795f2-1209-4b52-90c4-738122001f90" providerId="ADAL" clId="{72E5A1B4-9F07-4DD0-8512-E3D7D4AC5AEE}" dt="2022-07-11T02:25:37.074" v="10280" actId="478"/>
          <ac:spMkLst>
            <pc:docMk/>
            <pc:sldMk cId="2244665621" sldId="275"/>
            <ac:spMk id="123" creationId="{16172B4D-B807-46D4-AE46-0B1F343CC249}"/>
          </ac:spMkLst>
        </pc:spChg>
        <pc:spChg chg="del">
          <ac:chgData name="Annie Gilmore Bryant" userId="f7d795f2-1209-4b52-90c4-738122001f90" providerId="ADAL" clId="{72E5A1B4-9F07-4DD0-8512-E3D7D4AC5AEE}" dt="2022-07-11T02:25:37.074" v="10280" actId="478"/>
          <ac:spMkLst>
            <pc:docMk/>
            <pc:sldMk cId="2244665621" sldId="275"/>
            <ac:spMk id="124" creationId="{064DF4DF-2F8E-4B82-A3AD-AE3A82C967E6}"/>
          </ac:spMkLst>
        </pc:spChg>
        <pc:spChg chg="del">
          <ac:chgData name="Annie Gilmore Bryant" userId="f7d795f2-1209-4b52-90c4-738122001f90" providerId="ADAL" clId="{72E5A1B4-9F07-4DD0-8512-E3D7D4AC5AEE}" dt="2022-07-11T02:25:37.074" v="10280" actId="478"/>
          <ac:spMkLst>
            <pc:docMk/>
            <pc:sldMk cId="2244665621" sldId="275"/>
            <ac:spMk id="127" creationId="{C5F701DE-79BA-44B6-9836-E102529AF7A2}"/>
          </ac:spMkLst>
        </pc:spChg>
        <pc:spChg chg="del">
          <ac:chgData name="Annie Gilmore Bryant" userId="f7d795f2-1209-4b52-90c4-738122001f90" providerId="ADAL" clId="{72E5A1B4-9F07-4DD0-8512-E3D7D4AC5AEE}" dt="2022-07-11T02:25:37.074" v="10280" actId="478"/>
          <ac:spMkLst>
            <pc:docMk/>
            <pc:sldMk cId="2244665621" sldId="275"/>
            <ac:spMk id="128" creationId="{1950DA04-05C2-47E1-BF4A-FCDA1278FA7A}"/>
          </ac:spMkLst>
        </pc:spChg>
        <pc:spChg chg="mod">
          <ac:chgData name="Annie Gilmore Bryant" userId="f7d795f2-1209-4b52-90c4-738122001f90" providerId="ADAL" clId="{72E5A1B4-9F07-4DD0-8512-E3D7D4AC5AEE}" dt="2022-07-11T02:28:01.536" v="10497" actId="1037"/>
          <ac:spMkLst>
            <pc:docMk/>
            <pc:sldMk cId="2244665621" sldId="275"/>
            <ac:spMk id="129" creationId="{8BE0ADB5-5A97-41C9-9862-098AF7E2F17D}"/>
          </ac:spMkLst>
        </pc:spChg>
        <pc:spChg chg="del">
          <ac:chgData name="Annie Gilmore Bryant" userId="f7d795f2-1209-4b52-90c4-738122001f90" providerId="ADAL" clId="{72E5A1B4-9F07-4DD0-8512-E3D7D4AC5AEE}" dt="2022-07-11T02:26:00.267" v="10291" actId="478"/>
          <ac:spMkLst>
            <pc:docMk/>
            <pc:sldMk cId="2244665621" sldId="275"/>
            <ac:spMk id="130" creationId="{D52A62E3-A43D-4523-AF1A-8097843975BC}"/>
          </ac:spMkLst>
        </pc:spChg>
        <pc:spChg chg="del">
          <ac:chgData name="Annie Gilmore Bryant" userId="f7d795f2-1209-4b52-90c4-738122001f90" providerId="ADAL" clId="{72E5A1B4-9F07-4DD0-8512-E3D7D4AC5AEE}" dt="2022-07-11T02:26:53.142" v="10364" actId="478"/>
          <ac:spMkLst>
            <pc:docMk/>
            <pc:sldMk cId="2244665621" sldId="275"/>
            <ac:spMk id="131" creationId="{75AAE1C1-B67B-4C8D-80A7-373D34803062}"/>
          </ac:spMkLst>
        </pc:spChg>
        <pc:spChg chg="mod">
          <ac:chgData name="Annie Gilmore Bryant" userId="f7d795f2-1209-4b52-90c4-738122001f90" providerId="ADAL" clId="{72E5A1B4-9F07-4DD0-8512-E3D7D4AC5AEE}" dt="2022-07-11T02:28:01.536" v="10497" actId="1037"/>
          <ac:spMkLst>
            <pc:docMk/>
            <pc:sldMk cId="2244665621" sldId="275"/>
            <ac:spMk id="132" creationId="{BAC5E61B-E13F-4E46-81F7-4A16C2022D42}"/>
          </ac:spMkLst>
        </pc:spChg>
        <pc:spChg chg="mod">
          <ac:chgData name="Annie Gilmore Bryant" userId="f7d795f2-1209-4b52-90c4-738122001f90" providerId="ADAL" clId="{72E5A1B4-9F07-4DD0-8512-E3D7D4AC5AEE}" dt="2022-07-11T02:28:01.536" v="10497" actId="1037"/>
          <ac:spMkLst>
            <pc:docMk/>
            <pc:sldMk cId="2244665621" sldId="275"/>
            <ac:spMk id="152" creationId="{A131A9D2-541B-48DA-9552-E57C382A0311}"/>
          </ac:spMkLst>
        </pc:spChg>
        <pc:spChg chg="mod">
          <ac:chgData name="Annie Gilmore Bryant" userId="f7d795f2-1209-4b52-90c4-738122001f90" providerId="ADAL" clId="{72E5A1B4-9F07-4DD0-8512-E3D7D4AC5AEE}" dt="2022-07-11T02:28:01.536" v="10497" actId="1037"/>
          <ac:spMkLst>
            <pc:docMk/>
            <pc:sldMk cId="2244665621" sldId="275"/>
            <ac:spMk id="153" creationId="{F476BE07-A5F0-4117-9F32-17786908079F}"/>
          </ac:spMkLst>
        </pc:spChg>
        <pc:spChg chg="mod">
          <ac:chgData name="Annie Gilmore Bryant" userId="f7d795f2-1209-4b52-90c4-738122001f90" providerId="ADAL" clId="{72E5A1B4-9F07-4DD0-8512-E3D7D4AC5AEE}" dt="2022-07-11T02:28:01.536" v="10497" actId="1037"/>
          <ac:spMkLst>
            <pc:docMk/>
            <pc:sldMk cId="2244665621" sldId="275"/>
            <ac:spMk id="154" creationId="{578D15D2-04D2-4BAF-BAB0-C36C40B2471C}"/>
          </ac:spMkLst>
        </pc:spChg>
        <pc:spChg chg="mod">
          <ac:chgData name="Annie Gilmore Bryant" userId="f7d795f2-1209-4b52-90c4-738122001f90" providerId="ADAL" clId="{72E5A1B4-9F07-4DD0-8512-E3D7D4AC5AEE}" dt="2022-07-11T02:28:01.536" v="10497" actId="1037"/>
          <ac:spMkLst>
            <pc:docMk/>
            <pc:sldMk cId="2244665621" sldId="275"/>
            <ac:spMk id="155" creationId="{11A7B640-FC30-411C-85D7-13A206F84425}"/>
          </ac:spMkLst>
        </pc:spChg>
        <pc:spChg chg="mod">
          <ac:chgData name="Annie Gilmore Bryant" userId="f7d795f2-1209-4b52-90c4-738122001f90" providerId="ADAL" clId="{72E5A1B4-9F07-4DD0-8512-E3D7D4AC5AEE}" dt="2022-07-11T02:28:01.536" v="10497" actId="1037"/>
          <ac:spMkLst>
            <pc:docMk/>
            <pc:sldMk cId="2244665621" sldId="275"/>
            <ac:spMk id="156" creationId="{8390E146-4A74-4081-85AD-23BCDAB8B3EA}"/>
          </ac:spMkLst>
        </pc:spChg>
        <pc:spChg chg="mod">
          <ac:chgData name="Annie Gilmore Bryant" userId="f7d795f2-1209-4b52-90c4-738122001f90" providerId="ADAL" clId="{72E5A1B4-9F07-4DD0-8512-E3D7D4AC5AEE}" dt="2022-07-11T02:28:01.536" v="10497" actId="1037"/>
          <ac:spMkLst>
            <pc:docMk/>
            <pc:sldMk cId="2244665621" sldId="275"/>
            <ac:spMk id="157" creationId="{2811391D-8B65-434E-B2BD-5E19C3F4916E}"/>
          </ac:spMkLst>
        </pc:spChg>
        <pc:spChg chg="mod">
          <ac:chgData name="Annie Gilmore Bryant" userId="f7d795f2-1209-4b52-90c4-738122001f90" providerId="ADAL" clId="{72E5A1B4-9F07-4DD0-8512-E3D7D4AC5AEE}" dt="2022-07-11T02:28:01.536" v="10497" actId="1037"/>
          <ac:spMkLst>
            <pc:docMk/>
            <pc:sldMk cId="2244665621" sldId="275"/>
            <ac:spMk id="158" creationId="{8EE09280-0F64-4781-B264-F87522471D64}"/>
          </ac:spMkLst>
        </pc:spChg>
        <pc:spChg chg="mod">
          <ac:chgData name="Annie Gilmore Bryant" userId="f7d795f2-1209-4b52-90c4-738122001f90" providerId="ADAL" clId="{72E5A1B4-9F07-4DD0-8512-E3D7D4AC5AEE}" dt="2022-07-11T02:28:01.536" v="10497" actId="1037"/>
          <ac:spMkLst>
            <pc:docMk/>
            <pc:sldMk cId="2244665621" sldId="275"/>
            <ac:spMk id="159" creationId="{9AC2B7CA-E016-4A0E-82DE-870E99BC007F}"/>
          </ac:spMkLst>
        </pc:spChg>
        <pc:spChg chg="mod">
          <ac:chgData name="Annie Gilmore Bryant" userId="f7d795f2-1209-4b52-90c4-738122001f90" providerId="ADAL" clId="{72E5A1B4-9F07-4DD0-8512-E3D7D4AC5AEE}" dt="2022-07-11T02:28:01.536" v="10497" actId="1037"/>
          <ac:spMkLst>
            <pc:docMk/>
            <pc:sldMk cId="2244665621" sldId="275"/>
            <ac:spMk id="160" creationId="{E42E87B5-5806-4017-BF4C-E949DC53436C}"/>
          </ac:spMkLst>
        </pc:spChg>
        <pc:spChg chg="mod">
          <ac:chgData name="Annie Gilmore Bryant" userId="f7d795f2-1209-4b52-90c4-738122001f90" providerId="ADAL" clId="{72E5A1B4-9F07-4DD0-8512-E3D7D4AC5AEE}" dt="2022-07-11T02:28:01.536" v="10497" actId="1037"/>
          <ac:spMkLst>
            <pc:docMk/>
            <pc:sldMk cId="2244665621" sldId="275"/>
            <ac:spMk id="161" creationId="{3D299A06-0435-414F-A3D5-98804085DE21}"/>
          </ac:spMkLst>
        </pc:spChg>
        <pc:spChg chg="mod">
          <ac:chgData name="Annie Gilmore Bryant" userId="f7d795f2-1209-4b52-90c4-738122001f90" providerId="ADAL" clId="{72E5A1B4-9F07-4DD0-8512-E3D7D4AC5AEE}" dt="2022-07-11T02:28:01.536" v="10497" actId="1037"/>
          <ac:spMkLst>
            <pc:docMk/>
            <pc:sldMk cId="2244665621" sldId="275"/>
            <ac:spMk id="162" creationId="{7B782DA6-53E3-4B78-8F56-5A87E8BCF25A}"/>
          </ac:spMkLst>
        </pc:spChg>
        <pc:spChg chg="mod">
          <ac:chgData name="Annie Gilmore Bryant" userId="f7d795f2-1209-4b52-90c4-738122001f90" providerId="ADAL" clId="{72E5A1B4-9F07-4DD0-8512-E3D7D4AC5AEE}" dt="2022-07-11T02:28:01.536" v="10497" actId="1037"/>
          <ac:spMkLst>
            <pc:docMk/>
            <pc:sldMk cId="2244665621" sldId="275"/>
            <ac:spMk id="163" creationId="{DA04B90F-D1AF-4CBA-B58A-E452CFC7370B}"/>
          </ac:spMkLst>
        </pc:spChg>
        <pc:spChg chg="mod">
          <ac:chgData name="Annie Gilmore Bryant" userId="f7d795f2-1209-4b52-90c4-738122001f90" providerId="ADAL" clId="{72E5A1B4-9F07-4DD0-8512-E3D7D4AC5AEE}" dt="2022-07-11T02:28:01.536" v="10497" actId="1037"/>
          <ac:spMkLst>
            <pc:docMk/>
            <pc:sldMk cId="2244665621" sldId="275"/>
            <ac:spMk id="169" creationId="{54A7FDBB-0C4E-4BE3-AD62-931FA699FEAA}"/>
          </ac:spMkLst>
        </pc:spChg>
        <pc:spChg chg="mod">
          <ac:chgData name="Annie Gilmore Bryant" userId="f7d795f2-1209-4b52-90c4-738122001f90" providerId="ADAL" clId="{72E5A1B4-9F07-4DD0-8512-E3D7D4AC5AEE}" dt="2022-07-11T02:28:01.536" v="10497" actId="1037"/>
          <ac:spMkLst>
            <pc:docMk/>
            <pc:sldMk cId="2244665621" sldId="275"/>
            <ac:spMk id="170" creationId="{14B4FC1F-E296-437F-9299-F9C98C46B387}"/>
          </ac:spMkLst>
        </pc:spChg>
        <pc:spChg chg="mod">
          <ac:chgData name="Annie Gilmore Bryant" userId="f7d795f2-1209-4b52-90c4-738122001f90" providerId="ADAL" clId="{72E5A1B4-9F07-4DD0-8512-E3D7D4AC5AEE}" dt="2022-07-11T02:28:01.536" v="10497" actId="1037"/>
          <ac:spMkLst>
            <pc:docMk/>
            <pc:sldMk cId="2244665621" sldId="275"/>
            <ac:spMk id="171" creationId="{08E31484-E5E9-4302-AA44-B228194FD292}"/>
          </ac:spMkLst>
        </pc:spChg>
        <pc:spChg chg="mod">
          <ac:chgData name="Annie Gilmore Bryant" userId="f7d795f2-1209-4b52-90c4-738122001f90" providerId="ADAL" clId="{72E5A1B4-9F07-4DD0-8512-E3D7D4AC5AEE}" dt="2022-07-11T02:28:01.536" v="10497" actId="1037"/>
          <ac:spMkLst>
            <pc:docMk/>
            <pc:sldMk cId="2244665621" sldId="275"/>
            <ac:spMk id="172" creationId="{C8B191F4-0B26-4176-AE3D-8E06C0C112A1}"/>
          </ac:spMkLst>
        </pc:spChg>
        <pc:spChg chg="mod">
          <ac:chgData name="Annie Gilmore Bryant" userId="f7d795f2-1209-4b52-90c4-738122001f90" providerId="ADAL" clId="{72E5A1B4-9F07-4DD0-8512-E3D7D4AC5AEE}" dt="2022-07-11T02:28:01.536" v="10497" actId="1037"/>
          <ac:spMkLst>
            <pc:docMk/>
            <pc:sldMk cId="2244665621" sldId="275"/>
            <ac:spMk id="173" creationId="{08560876-5C50-4D5A-9B00-D8D5BF1DC899}"/>
          </ac:spMkLst>
        </pc:spChg>
        <pc:spChg chg="mod">
          <ac:chgData name="Annie Gilmore Bryant" userId="f7d795f2-1209-4b52-90c4-738122001f90" providerId="ADAL" clId="{72E5A1B4-9F07-4DD0-8512-E3D7D4AC5AEE}" dt="2022-07-11T02:28:01.536" v="10497" actId="1037"/>
          <ac:spMkLst>
            <pc:docMk/>
            <pc:sldMk cId="2244665621" sldId="275"/>
            <ac:spMk id="174" creationId="{67D11F5A-2B3F-49B1-8A4C-82CCAD12D026}"/>
          </ac:spMkLst>
        </pc:spChg>
        <pc:spChg chg="mod">
          <ac:chgData name="Annie Gilmore Bryant" userId="f7d795f2-1209-4b52-90c4-738122001f90" providerId="ADAL" clId="{72E5A1B4-9F07-4DD0-8512-E3D7D4AC5AEE}" dt="2022-07-11T02:28:01.536" v="10497" actId="1037"/>
          <ac:spMkLst>
            <pc:docMk/>
            <pc:sldMk cId="2244665621" sldId="275"/>
            <ac:spMk id="175" creationId="{A73EA321-B76E-4125-8EF3-EB216F36BCEB}"/>
          </ac:spMkLst>
        </pc:spChg>
        <pc:spChg chg="mod">
          <ac:chgData name="Annie Gilmore Bryant" userId="f7d795f2-1209-4b52-90c4-738122001f90" providerId="ADAL" clId="{72E5A1B4-9F07-4DD0-8512-E3D7D4AC5AEE}" dt="2022-07-11T02:28:01.536" v="10497" actId="1037"/>
          <ac:spMkLst>
            <pc:docMk/>
            <pc:sldMk cId="2244665621" sldId="275"/>
            <ac:spMk id="176" creationId="{2E933AB9-9EDA-4937-A34F-AD3C92901454}"/>
          </ac:spMkLst>
        </pc:spChg>
        <pc:spChg chg="mod">
          <ac:chgData name="Annie Gilmore Bryant" userId="f7d795f2-1209-4b52-90c4-738122001f90" providerId="ADAL" clId="{72E5A1B4-9F07-4DD0-8512-E3D7D4AC5AEE}" dt="2022-07-11T02:28:01.536" v="10497" actId="1037"/>
          <ac:spMkLst>
            <pc:docMk/>
            <pc:sldMk cId="2244665621" sldId="275"/>
            <ac:spMk id="177" creationId="{873AACE6-9C59-4249-BAEB-119F885FCBFE}"/>
          </ac:spMkLst>
        </pc:spChg>
        <pc:spChg chg="mod">
          <ac:chgData name="Annie Gilmore Bryant" userId="f7d795f2-1209-4b52-90c4-738122001f90" providerId="ADAL" clId="{72E5A1B4-9F07-4DD0-8512-E3D7D4AC5AEE}" dt="2022-07-11T02:28:01.536" v="10497" actId="1037"/>
          <ac:spMkLst>
            <pc:docMk/>
            <pc:sldMk cId="2244665621" sldId="275"/>
            <ac:spMk id="178" creationId="{FA09C443-807E-4633-AEEC-B4080BE1301E}"/>
          </ac:spMkLst>
        </pc:spChg>
        <pc:spChg chg="mod">
          <ac:chgData name="Annie Gilmore Bryant" userId="f7d795f2-1209-4b52-90c4-738122001f90" providerId="ADAL" clId="{72E5A1B4-9F07-4DD0-8512-E3D7D4AC5AEE}" dt="2022-07-11T02:28:01.536" v="10497" actId="1037"/>
          <ac:spMkLst>
            <pc:docMk/>
            <pc:sldMk cId="2244665621" sldId="275"/>
            <ac:spMk id="179" creationId="{698106BC-4EF3-4EC8-A1D3-BD867CE1B28F}"/>
          </ac:spMkLst>
        </pc:spChg>
        <pc:spChg chg="mod">
          <ac:chgData name="Annie Gilmore Bryant" userId="f7d795f2-1209-4b52-90c4-738122001f90" providerId="ADAL" clId="{72E5A1B4-9F07-4DD0-8512-E3D7D4AC5AEE}" dt="2022-07-11T02:28:01.536" v="10497" actId="1037"/>
          <ac:spMkLst>
            <pc:docMk/>
            <pc:sldMk cId="2244665621" sldId="275"/>
            <ac:spMk id="180" creationId="{A19C38C1-FC0F-4763-9EED-E55369C2A5CF}"/>
          </ac:spMkLst>
        </pc:spChg>
        <pc:spChg chg="mod">
          <ac:chgData name="Annie Gilmore Bryant" userId="f7d795f2-1209-4b52-90c4-738122001f90" providerId="ADAL" clId="{72E5A1B4-9F07-4DD0-8512-E3D7D4AC5AEE}" dt="2022-07-11T02:28:01.536" v="10497" actId="1037"/>
          <ac:spMkLst>
            <pc:docMk/>
            <pc:sldMk cId="2244665621" sldId="275"/>
            <ac:spMk id="184" creationId="{56B72501-12EC-4DE0-83AB-7A2D2F2D5837}"/>
          </ac:spMkLst>
        </pc:spChg>
        <pc:spChg chg="mod">
          <ac:chgData name="Annie Gilmore Bryant" userId="f7d795f2-1209-4b52-90c4-738122001f90" providerId="ADAL" clId="{72E5A1B4-9F07-4DD0-8512-E3D7D4AC5AEE}" dt="2022-07-11T02:28:01.536" v="10497" actId="1037"/>
          <ac:spMkLst>
            <pc:docMk/>
            <pc:sldMk cId="2244665621" sldId="275"/>
            <ac:spMk id="185" creationId="{FA510723-EF6B-414C-9D7A-D5E8299F3FAB}"/>
          </ac:spMkLst>
        </pc:spChg>
        <pc:spChg chg="mod">
          <ac:chgData name="Annie Gilmore Bryant" userId="f7d795f2-1209-4b52-90c4-738122001f90" providerId="ADAL" clId="{72E5A1B4-9F07-4DD0-8512-E3D7D4AC5AEE}" dt="2022-07-11T02:28:01.536" v="10497" actId="1037"/>
          <ac:spMkLst>
            <pc:docMk/>
            <pc:sldMk cId="2244665621" sldId="275"/>
            <ac:spMk id="186" creationId="{EFB99C42-246A-4E95-85C0-59B64036085E}"/>
          </ac:spMkLst>
        </pc:spChg>
        <pc:spChg chg="mod">
          <ac:chgData name="Annie Gilmore Bryant" userId="f7d795f2-1209-4b52-90c4-738122001f90" providerId="ADAL" clId="{72E5A1B4-9F07-4DD0-8512-E3D7D4AC5AEE}" dt="2022-07-11T02:28:01.536" v="10497" actId="1037"/>
          <ac:spMkLst>
            <pc:docMk/>
            <pc:sldMk cId="2244665621" sldId="275"/>
            <ac:spMk id="187" creationId="{3D9C6BDF-D6AB-4C1D-8AB8-16524BB3C75A}"/>
          </ac:spMkLst>
        </pc:spChg>
        <pc:spChg chg="mod">
          <ac:chgData name="Annie Gilmore Bryant" userId="f7d795f2-1209-4b52-90c4-738122001f90" providerId="ADAL" clId="{72E5A1B4-9F07-4DD0-8512-E3D7D4AC5AEE}" dt="2022-07-11T02:28:01.536" v="10497" actId="1037"/>
          <ac:spMkLst>
            <pc:docMk/>
            <pc:sldMk cId="2244665621" sldId="275"/>
            <ac:spMk id="188" creationId="{00FCA594-9199-48FA-AA7F-25FBCEA5A154}"/>
          </ac:spMkLst>
        </pc:spChg>
        <pc:spChg chg="mod">
          <ac:chgData name="Annie Gilmore Bryant" userId="f7d795f2-1209-4b52-90c4-738122001f90" providerId="ADAL" clId="{72E5A1B4-9F07-4DD0-8512-E3D7D4AC5AEE}" dt="2022-07-11T02:28:01.536" v="10497" actId="1037"/>
          <ac:spMkLst>
            <pc:docMk/>
            <pc:sldMk cId="2244665621" sldId="275"/>
            <ac:spMk id="189" creationId="{6D182991-856F-4D03-9A9C-4009A4E9D9DC}"/>
          </ac:spMkLst>
        </pc:spChg>
        <pc:spChg chg="add mod">
          <ac:chgData name="Annie Gilmore Bryant" userId="f7d795f2-1209-4b52-90c4-738122001f90" providerId="ADAL" clId="{72E5A1B4-9F07-4DD0-8512-E3D7D4AC5AEE}" dt="2022-07-11T02:28:01.536" v="10497" actId="1037"/>
          <ac:spMkLst>
            <pc:docMk/>
            <pc:sldMk cId="2244665621" sldId="275"/>
            <ac:spMk id="190" creationId="{D35771C4-1E16-4344-B5FC-05EB6642B9AA}"/>
          </ac:spMkLst>
        </pc:spChg>
        <pc:spChg chg="del">
          <ac:chgData name="Annie Gilmore Bryant" userId="f7d795f2-1209-4b52-90c4-738122001f90" providerId="ADAL" clId="{72E5A1B4-9F07-4DD0-8512-E3D7D4AC5AEE}" dt="2022-07-11T02:26:00.267" v="10291" actId="478"/>
          <ac:spMkLst>
            <pc:docMk/>
            <pc:sldMk cId="2244665621" sldId="275"/>
            <ac:spMk id="192" creationId="{0CA9E452-4138-489A-991A-96FDC7513376}"/>
          </ac:spMkLst>
        </pc:spChg>
        <pc:spChg chg="add mod">
          <ac:chgData name="Annie Gilmore Bryant" userId="f7d795f2-1209-4b52-90c4-738122001f90" providerId="ADAL" clId="{72E5A1B4-9F07-4DD0-8512-E3D7D4AC5AEE}" dt="2022-07-11T02:28:01.536" v="10497" actId="1037"/>
          <ac:spMkLst>
            <pc:docMk/>
            <pc:sldMk cId="2244665621" sldId="275"/>
            <ac:spMk id="193" creationId="{016C9AC5-82A1-4246-87A2-06431B479C09}"/>
          </ac:spMkLst>
        </pc:spChg>
        <pc:spChg chg="add mod">
          <ac:chgData name="Annie Gilmore Bryant" userId="f7d795f2-1209-4b52-90c4-738122001f90" providerId="ADAL" clId="{72E5A1B4-9F07-4DD0-8512-E3D7D4AC5AEE}" dt="2022-07-11T02:28:01.536" v="10497" actId="1037"/>
          <ac:spMkLst>
            <pc:docMk/>
            <pc:sldMk cId="2244665621" sldId="275"/>
            <ac:spMk id="194" creationId="{5646C07E-4853-42AB-8635-AB899D74D3B9}"/>
          </ac:spMkLst>
        </pc:spChg>
        <pc:spChg chg="add mod">
          <ac:chgData name="Annie Gilmore Bryant" userId="f7d795f2-1209-4b52-90c4-738122001f90" providerId="ADAL" clId="{72E5A1B4-9F07-4DD0-8512-E3D7D4AC5AEE}" dt="2022-07-11T02:28:01.536" v="10497" actId="1037"/>
          <ac:spMkLst>
            <pc:docMk/>
            <pc:sldMk cId="2244665621" sldId="275"/>
            <ac:spMk id="196" creationId="{E3374A95-9C51-4DE7-A16D-84D371432218}"/>
          </ac:spMkLst>
        </pc:spChg>
        <pc:spChg chg="add mod">
          <ac:chgData name="Annie Gilmore Bryant" userId="f7d795f2-1209-4b52-90c4-738122001f90" providerId="ADAL" clId="{72E5A1B4-9F07-4DD0-8512-E3D7D4AC5AEE}" dt="2022-07-11T02:28:01.536" v="10497" actId="1037"/>
          <ac:spMkLst>
            <pc:docMk/>
            <pc:sldMk cId="2244665621" sldId="275"/>
            <ac:spMk id="197" creationId="{2A6A4B37-DF71-4211-84C8-3C4B469E217C}"/>
          </ac:spMkLst>
        </pc:spChg>
        <pc:spChg chg="add mod">
          <ac:chgData name="Annie Gilmore Bryant" userId="f7d795f2-1209-4b52-90c4-738122001f90" providerId="ADAL" clId="{72E5A1B4-9F07-4DD0-8512-E3D7D4AC5AEE}" dt="2022-07-11T02:28:01.536" v="10497" actId="1037"/>
          <ac:spMkLst>
            <pc:docMk/>
            <pc:sldMk cId="2244665621" sldId="275"/>
            <ac:spMk id="198" creationId="{EB9656E8-3BE8-4BB0-B5F7-4966D7F12D33}"/>
          </ac:spMkLst>
        </pc:spChg>
        <pc:spChg chg="add mod">
          <ac:chgData name="Annie Gilmore Bryant" userId="f7d795f2-1209-4b52-90c4-738122001f90" providerId="ADAL" clId="{72E5A1B4-9F07-4DD0-8512-E3D7D4AC5AEE}" dt="2022-07-11T02:28:01.536" v="10497" actId="1037"/>
          <ac:spMkLst>
            <pc:docMk/>
            <pc:sldMk cId="2244665621" sldId="275"/>
            <ac:spMk id="201" creationId="{1C28345A-2A88-45DB-915D-6045AC04A34F}"/>
          </ac:spMkLst>
        </pc:spChg>
        <pc:spChg chg="add mod">
          <ac:chgData name="Annie Gilmore Bryant" userId="f7d795f2-1209-4b52-90c4-738122001f90" providerId="ADAL" clId="{72E5A1B4-9F07-4DD0-8512-E3D7D4AC5AEE}" dt="2022-07-11T02:28:01.536" v="10497" actId="1037"/>
          <ac:spMkLst>
            <pc:docMk/>
            <pc:sldMk cId="2244665621" sldId="275"/>
            <ac:spMk id="202" creationId="{513F73A5-0439-4E54-B092-21B27CE578E0}"/>
          </ac:spMkLst>
        </pc:spChg>
        <pc:spChg chg="add mod">
          <ac:chgData name="Annie Gilmore Bryant" userId="f7d795f2-1209-4b52-90c4-738122001f90" providerId="ADAL" clId="{72E5A1B4-9F07-4DD0-8512-E3D7D4AC5AEE}" dt="2022-07-11T02:28:33.540" v="10583" actId="1038"/>
          <ac:spMkLst>
            <pc:docMk/>
            <pc:sldMk cId="2244665621" sldId="275"/>
            <ac:spMk id="203" creationId="{642EA76B-1F9F-459A-B66E-9AF7A0F1D7E3}"/>
          </ac:spMkLst>
        </pc:spChg>
        <pc:spChg chg="add mod">
          <ac:chgData name="Annie Gilmore Bryant" userId="f7d795f2-1209-4b52-90c4-738122001f90" providerId="ADAL" clId="{72E5A1B4-9F07-4DD0-8512-E3D7D4AC5AEE}" dt="2022-07-11T02:28:33.540" v="10583" actId="1038"/>
          <ac:spMkLst>
            <pc:docMk/>
            <pc:sldMk cId="2244665621" sldId="275"/>
            <ac:spMk id="204" creationId="{9C2F01F1-2DD3-43F8-8F04-5EFB0D65A725}"/>
          </ac:spMkLst>
        </pc:spChg>
        <pc:spChg chg="del">
          <ac:chgData name="Annie Gilmore Bryant" userId="f7d795f2-1209-4b52-90c4-738122001f90" providerId="ADAL" clId="{72E5A1B4-9F07-4DD0-8512-E3D7D4AC5AEE}" dt="2022-07-11T02:26:00.267" v="10291" actId="478"/>
          <ac:spMkLst>
            <pc:docMk/>
            <pc:sldMk cId="2244665621" sldId="275"/>
            <ac:spMk id="205" creationId="{9B6F1E14-E681-4EEE-900E-49B6724147D4}"/>
          </ac:spMkLst>
        </pc:spChg>
        <pc:spChg chg="del">
          <ac:chgData name="Annie Gilmore Bryant" userId="f7d795f2-1209-4b52-90c4-738122001f90" providerId="ADAL" clId="{72E5A1B4-9F07-4DD0-8512-E3D7D4AC5AEE}" dt="2022-07-11T02:26:00.267" v="10291" actId="478"/>
          <ac:spMkLst>
            <pc:docMk/>
            <pc:sldMk cId="2244665621" sldId="275"/>
            <ac:spMk id="206" creationId="{BD60D7AB-4E66-422D-9A0A-0D5A8F9F5077}"/>
          </ac:spMkLst>
        </pc:spChg>
        <pc:spChg chg="del">
          <ac:chgData name="Annie Gilmore Bryant" userId="f7d795f2-1209-4b52-90c4-738122001f90" providerId="ADAL" clId="{72E5A1B4-9F07-4DD0-8512-E3D7D4AC5AEE}" dt="2022-07-11T02:26:00.267" v="10291" actId="478"/>
          <ac:spMkLst>
            <pc:docMk/>
            <pc:sldMk cId="2244665621" sldId="275"/>
            <ac:spMk id="207" creationId="{5A5A595D-8E23-4B71-8439-891D9C1A982E}"/>
          </ac:spMkLst>
        </pc:spChg>
        <pc:spChg chg="del">
          <ac:chgData name="Annie Gilmore Bryant" userId="f7d795f2-1209-4b52-90c4-738122001f90" providerId="ADAL" clId="{72E5A1B4-9F07-4DD0-8512-E3D7D4AC5AEE}" dt="2022-07-11T02:26:00.267" v="10291" actId="478"/>
          <ac:spMkLst>
            <pc:docMk/>
            <pc:sldMk cId="2244665621" sldId="275"/>
            <ac:spMk id="209" creationId="{54ABF29F-849B-4AD9-9DEC-5FAAB8CEB9DF}"/>
          </ac:spMkLst>
        </pc:spChg>
        <pc:spChg chg="del">
          <ac:chgData name="Annie Gilmore Bryant" userId="f7d795f2-1209-4b52-90c4-738122001f90" providerId="ADAL" clId="{72E5A1B4-9F07-4DD0-8512-E3D7D4AC5AEE}" dt="2022-07-11T02:26:00.267" v="10291" actId="478"/>
          <ac:spMkLst>
            <pc:docMk/>
            <pc:sldMk cId="2244665621" sldId="275"/>
            <ac:spMk id="210" creationId="{911DF417-BD84-49FB-8505-9319433552B7}"/>
          </ac:spMkLst>
        </pc:spChg>
        <pc:spChg chg="del">
          <ac:chgData name="Annie Gilmore Bryant" userId="f7d795f2-1209-4b52-90c4-738122001f90" providerId="ADAL" clId="{72E5A1B4-9F07-4DD0-8512-E3D7D4AC5AEE}" dt="2022-07-11T02:26:00.267" v="10291" actId="478"/>
          <ac:spMkLst>
            <pc:docMk/>
            <pc:sldMk cId="2244665621" sldId="275"/>
            <ac:spMk id="211" creationId="{1D229C45-B753-4188-BB18-4D7B4F6D081F}"/>
          </ac:spMkLst>
        </pc:spChg>
        <pc:spChg chg="del">
          <ac:chgData name="Annie Gilmore Bryant" userId="f7d795f2-1209-4b52-90c4-738122001f90" providerId="ADAL" clId="{72E5A1B4-9F07-4DD0-8512-E3D7D4AC5AEE}" dt="2022-07-11T02:26:00.267" v="10291" actId="478"/>
          <ac:spMkLst>
            <pc:docMk/>
            <pc:sldMk cId="2244665621" sldId="275"/>
            <ac:spMk id="214" creationId="{A1F1083E-E167-4894-9191-704CB2EC42CA}"/>
          </ac:spMkLst>
        </pc:spChg>
        <pc:spChg chg="del">
          <ac:chgData name="Annie Gilmore Bryant" userId="f7d795f2-1209-4b52-90c4-738122001f90" providerId="ADAL" clId="{72E5A1B4-9F07-4DD0-8512-E3D7D4AC5AEE}" dt="2022-07-11T02:26:00.267" v="10291" actId="478"/>
          <ac:spMkLst>
            <pc:docMk/>
            <pc:sldMk cId="2244665621" sldId="275"/>
            <ac:spMk id="215" creationId="{BF890CA9-60C7-4D91-B709-E11DFE04492D}"/>
          </ac:spMkLst>
        </pc:spChg>
        <pc:spChg chg="add mod">
          <ac:chgData name="Annie Gilmore Bryant" userId="f7d795f2-1209-4b52-90c4-738122001f90" providerId="ADAL" clId="{72E5A1B4-9F07-4DD0-8512-E3D7D4AC5AEE}" dt="2022-07-11T02:28:33.540" v="10583" actId="1038"/>
          <ac:spMkLst>
            <pc:docMk/>
            <pc:sldMk cId="2244665621" sldId="275"/>
            <ac:spMk id="216" creationId="{13F3FB44-1037-49FB-86B4-F94B1633BC5D}"/>
          </ac:spMkLst>
        </pc:spChg>
        <pc:spChg chg="add mod">
          <ac:chgData name="Annie Gilmore Bryant" userId="f7d795f2-1209-4b52-90c4-738122001f90" providerId="ADAL" clId="{72E5A1B4-9F07-4DD0-8512-E3D7D4AC5AEE}" dt="2022-07-11T02:28:33.540" v="10583" actId="1038"/>
          <ac:spMkLst>
            <pc:docMk/>
            <pc:sldMk cId="2244665621" sldId="275"/>
            <ac:spMk id="218" creationId="{BB444D94-6E1C-46F6-8D80-590321EDE398}"/>
          </ac:spMkLst>
        </pc:spChg>
        <pc:spChg chg="add mod">
          <ac:chgData name="Annie Gilmore Bryant" userId="f7d795f2-1209-4b52-90c4-738122001f90" providerId="ADAL" clId="{72E5A1B4-9F07-4DD0-8512-E3D7D4AC5AEE}" dt="2022-07-11T02:28:33.540" v="10583" actId="1038"/>
          <ac:spMkLst>
            <pc:docMk/>
            <pc:sldMk cId="2244665621" sldId="275"/>
            <ac:spMk id="219" creationId="{50AFD446-840C-4ECD-BB26-7F42A3595DFB}"/>
          </ac:spMkLst>
        </pc:spChg>
        <pc:spChg chg="add mod">
          <ac:chgData name="Annie Gilmore Bryant" userId="f7d795f2-1209-4b52-90c4-738122001f90" providerId="ADAL" clId="{72E5A1B4-9F07-4DD0-8512-E3D7D4AC5AEE}" dt="2022-07-11T02:28:33.540" v="10583" actId="1038"/>
          <ac:spMkLst>
            <pc:docMk/>
            <pc:sldMk cId="2244665621" sldId="275"/>
            <ac:spMk id="220" creationId="{50538D2E-0B3A-46EB-ADDB-EB0B4FB25FE1}"/>
          </ac:spMkLst>
        </pc:spChg>
        <pc:spChg chg="add mod">
          <ac:chgData name="Annie Gilmore Bryant" userId="f7d795f2-1209-4b52-90c4-738122001f90" providerId="ADAL" clId="{72E5A1B4-9F07-4DD0-8512-E3D7D4AC5AEE}" dt="2022-07-11T02:28:33.540" v="10583" actId="1038"/>
          <ac:spMkLst>
            <pc:docMk/>
            <pc:sldMk cId="2244665621" sldId="275"/>
            <ac:spMk id="223" creationId="{098ED387-3D17-4265-B79C-F51689FB8F2F}"/>
          </ac:spMkLst>
        </pc:spChg>
        <pc:spChg chg="add mod">
          <ac:chgData name="Annie Gilmore Bryant" userId="f7d795f2-1209-4b52-90c4-738122001f90" providerId="ADAL" clId="{72E5A1B4-9F07-4DD0-8512-E3D7D4AC5AEE}" dt="2022-07-11T02:28:33.540" v="10583" actId="1038"/>
          <ac:spMkLst>
            <pc:docMk/>
            <pc:sldMk cId="2244665621" sldId="275"/>
            <ac:spMk id="224" creationId="{D0BB0DE8-8E3D-4DC8-9768-7DDF2AB16DD1}"/>
          </ac:spMkLst>
        </pc:spChg>
        <pc:spChg chg="add mod">
          <ac:chgData name="Annie Gilmore Bryant" userId="f7d795f2-1209-4b52-90c4-738122001f90" providerId="ADAL" clId="{72E5A1B4-9F07-4DD0-8512-E3D7D4AC5AEE}" dt="2022-07-11T02:28:51.013" v="10600" actId="404"/>
          <ac:spMkLst>
            <pc:docMk/>
            <pc:sldMk cId="2244665621" sldId="275"/>
            <ac:spMk id="225" creationId="{A6A1EB3E-B1A5-4B15-8C11-A973F4FBDF27}"/>
          </ac:spMkLst>
        </pc:spChg>
        <pc:spChg chg="del">
          <ac:chgData name="Annie Gilmore Bryant" userId="f7d795f2-1209-4b52-90c4-738122001f90" providerId="ADAL" clId="{72E5A1B4-9F07-4DD0-8512-E3D7D4AC5AEE}" dt="2022-07-11T02:26:00.267" v="10291" actId="478"/>
          <ac:spMkLst>
            <pc:docMk/>
            <pc:sldMk cId="2244665621" sldId="275"/>
            <ac:spMk id="323" creationId="{947E1599-21BF-4AB2-B4E7-3F19F11D1722}"/>
          </ac:spMkLst>
        </pc:spChg>
        <pc:spChg chg="mod">
          <ac:chgData name="Annie Gilmore Bryant" userId="f7d795f2-1209-4b52-90c4-738122001f90" providerId="ADAL" clId="{72E5A1B4-9F07-4DD0-8512-E3D7D4AC5AEE}" dt="2022-07-11T02:27:42.616" v="10468" actId="1076"/>
          <ac:spMkLst>
            <pc:docMk/>
            <pc:sldMk cId="2244665621" sldId="275"/>
            <ac:spMk id="324" creationId="{5D848E33-F6D6-466A-9FE5-3797B7A71886}"/>
          </ac:spMkLst>
        </pc:spChg>
        <pc:spChg chg="mod">
          <ac:chgData name="Annie Gilmore Bryant" userId="f7d795f2-1209-4b52-90c4-738122001f90" providerId="ADAL" clId="{72E5A1B4-9F07-4DD0-8512-E3D7D4AC5AEE}" dt="2022-07-11T02:28:36.537" v="10589" actId="1038"/>
          <ac:spMkLst>
            <pc:docMk/>
            <pc:sldMk cId="2244665621" sldId="275"/>
            <ac:spMk id="329" creationId="{1F48A309-D7C0-4FE4-882D-5C5CFB294C0C}"/>
          </ac:spMkLst>
        </pc:spChg>
        <pc:spChg chg="mod">
          <ac:chgData name="Annie Gilmore Bryant" userId="f7d795f2-1209-4b52-90c4-738122001f90" providerId="ADAL" clId="{72E5A1B4-9F07-4DD0-8512-E3D7D4AC5AEE}" dt="2022-07-11T02:28:36.537" v="10589" actId="1038"/>
          <ac:spMkLst>
            <pc:docMk/>
            <pc:sldMk cId="2244665621" sldId="275"/>
            <ac:spMk id="330" creationId="{54396E7D-2A0E-4B20-8796-66D857A2DD6E}"/>
          </ac:spMkLst>
        </pc:spChg>
        <pc:spChg chg="mod">
          <ac:chgData name="Annie Gilmore Bryant" userId="f7d795f2-1209-4b52-90c4-738122001f90" providerId="ADAL" clId="{72E5A1B4-9F07-4DD0-8512-E3D7D4AC5AEE}" dt="2022-07-11T02:28:36.537" v="10589" actId="1038"/>
          <ac:spMkLst>
            <pc:docMk/>
            <pc:sldMk cId="2244665621" sldId="275"/>
            <ac:spMk id="332" creationId="{E2197DC9-C95C-4E4F-8EEE-F675F089FE9F}"/>
          </ac:spMkLst>
        </pc:spChg>
        <pc:spChg chg="mod">
          <ac:chgData name="Annie Gilmore Bryant" userId="f7d795f2-1209-4b52-90c4-738122001f90" providerId="ADAL" clId="{72E5A1B4-9F07-4DD0-8512-E3D7D4AC5AEE}" dt="2022-07-11T02:28:36.537" v="10589" actId="1038"/>
          <ac:spMkLst>
            <pc:docMk/>
            <pc:sldMk cId="2244665621" sldId="275"/>
            <ac:spMk id="333" creationId="{EDA58AE5-3589-4856-8F2F-4E560CFE62A8}"/>
          </ac:spMkLst>
        </pc:spChg>
        <pc:spChg chg="mod">
          <ac:chgData name="Annie Gilmore Bryant" userId="f7d795f2-1209-4b52-90c4-738122001f90" providerId="ADAL" clId="{72E5A1B4-9F07-4DD0-8512-E3D7D4AC5AEE}" dt="2022-07-11T02:28:36.537" v="10589" actId="1038"/>
          <ac:spMkLst>
            <pc:docMk/>
            <pc:sldMk cId="2244665621" sldId="275"/>
            <ac:spMk id="335" creationId="{95921AAC-D8B0-48BF-B79F-C8386C2D45AB}"/>
          </ac:spMkLst>
        </pc:spChg>
        <pc:spChg chg="mod">
          <ac:chgData name="Annie Gilmore Bryant" userId="f7d795f2-1209-4b52-90c4-738122001f90" providerId="ADAL" clId="{72E5A1B4-9F07-4DD0-8512-E3D7D4AC5AEE}" dt="2022-07-11T02:28:36.537" v="10589" actId="1038"/>
          <ac:spMkLst>
            <pc:docMk/>
            <pc:sldMk cId="2244665621" sldId="275"/>
            <ac:spMk id="336" creationId="{F0A3B0FF-662F-46A9-801E-C0275DBA634C}"/>
          </ac:spMkLst>
        </pc:spChg>
        <pc:spChg chg="mod">
          <ac:chgData name="Annie Gilmore Bryant" userId="f7d795f2-1209-4b52-90c4-738122001f90" providerId="ADAL" clId="{72E5A1B4-9F07-4DD0-8512-E3D7D4AC5AEE}" dt="2022-07-11T02:28:36.537" v="10589" actId="1038"/>
          <ac:spMkLst>
            <pc:docMk/>
            <pc:sldMk cId="2244665621" sldId="275"/>
            <ac:spMk id="338" creationId="{CC523B33-1540-4451-AFDB-9A928A95C22A}"/>
          </ac:spMkLst>
        </pc:spChg>
        <pc:spChg chg="mod">
          <ac:chgData name="Annie Gilmore Bryant" userId="f7d795f2-1209-4b52-90c4-738122001f90" providerId="ADAL" clId="{72E5A1B4-9F07-4DD0-8512-E3D7D4AC5AEE}" dt="2022-07-11T02:28:36.537" v="10589" actId="1038"/>
          <ac:spMkLst>
            <pc:docMk/>
            <pc:sldMk cId="2244665621" sldId="275"/>
            <ac:spMk id="340" creationId="{3C570123-EFD5-4FA9-86A7-9FAB7736696E}"/>
          </ac:spMkLst>
        </pc:spChg>
        <pc:spChg chg="mod">
          <ac:chgData name="Annie Gilmore Bryant" userId="f7d795f2-1209-4b52-90c4-738122001f90" providerId="ADAL" clId="{72E5A1B4-9F07-4DD0-8512-E3D7D4AC5AEE}" dt="2022-07-11T02:28:36.537" v="10589" actId="1038"/>
          <ac:spMkLst>
            <pc:docMk/>
            <pc:sldMk cId="2244665621" sldId="275"/>
            <ac:spMk id="344" creationId="{A153C046-97D4-4891-89D4-A561B0F5BD1D}"/>
          </ac:spMkLst>
        </pc:spChg>
        <pc:spChg chg="mod">
          <ac:chgData name="Annie Gilmore Bryant" userId="f7d795f2-1209-4b52-90c4-738122001f90" providerId="ADAL" clId="{72E5A1B4-9F07-4DD0-8512-E3D7D4AC5AEE}" dt="2022-07-11T02:28:36.537" v="10589" actId="1038"/>
          <ac:spMkLst>
            <pc:docMk/>
            <pc:sldMk cId="2244665621" sldId="275"/>
            <ac:spMk id="345" creationId="{8B18EA5F-3428-4C89-9ED2-3909CD3ADBF9}"/>
          </ac:spMkLst>
        </pc:spChg>
        <pc:spChg chg="mod">
          <ac:chgData name="Annie Gilmore Bryant" userId="f7d795f2-1209-4b52-90c4-738122001f90" providerId="ADAL" clId="{72E5A1B4-9F07-4DD0-8512-E3D7D4AC5AEE}" dt="2022-07-11T02:28:21.704" v="10554" actId="1038"/>
          <ac:spMkLst>
            <pc:docMk/>
            <pc:sldMk cId="2244665621" sldId="275"/>
            <ac:spMk id="352" creationId="{28ED3A0E-6683-426C-8D49-61F0CC9789E4}"/>
          </ac:spMkLst>
        </pc:spChg>
        <pc:spChg chg="mod">
          <ac:chgData name="Annie Gilmore Bryant" userId="f7d795f2-1209-4b52-90c4-738122001f90" providerId="ADAL" clId="{72E5A1B4-9F07-4DD0-8512-E3D7D4AC5AEE}" dt="2022-07-11T02:28:36.537" v="10589" actId="1038"/>
          <ac:spMkLst>
            <pc:docMk/>
            <pc:sldMk cId="2244665621" sldId="275"/>
            <ac:spMk id="425" creationId="{FB975AAA-D8C7-4E1D-AADC-D0E241CA5899}"/>
          </ac:spMkLst>
        </pc:spChg>
        <pc:spChg chg="mod">
          <ac:chgData name="Annie Gilmore Bryant" userId="f7d795f2-1209-4b52-90c4-738122001f90" providerId="ADAL" clId="{72E5A1B4-9F07-4DD0-8512-E3D7D4AC5AEE}" dt="2022-07-11T02:28:15.033" v="10527" actId="14100"/>
          <ac:spMkLst>
            <pc:docMk/>
            <pc:sldMk cId="2244665621" sldId="275"/>
            <ac:spMk id="426" creationId="{FD076589-E603-4135-B83F-41B13EE2A4A3}"/>
          </ac:spMkLst>
        </pc:spChg>
        <pc:grpChg chg="del">
          <ac:chgData name="Annie Gilmore Bryant" userId="f7d795f2-1209-4b52-90c4-738122001f90" providerId="ADAL" clId="{72E5A1B4-9F07-4DD0-8512-E3D7D4AC5AEE}" dt="2022-07-11T02:26:00.267" v="10291" actId="478"/>
          <ac:grpSpMkLst>
            <pc:docMk/>
            <pc:sldMk cId="2244665621" sldId="275"/>
            <ac:grpSpMk id="21" creationId="{59ECDD54-A9CA-44E6-A96B-8FB0E61167C4}"/>
          </ac:grpSpMkLst>
        </pc:grpChg>
        <pc:grpChg chg="mod">
          <ac:chgData name="Annie Gilmore Bryant" userId="f7d795f2-1209-4b52-90c4-738122001f90" providerId="ADAL" clId="{72E5A1B4-9F07-4DD0-8512-E3D7D4AC5AEE}" dt="2022-07-11T02:28:01.536" v="10497" actId="1037"/>
          <ac:grpSpMkLst>
            <pc:docMk/>
            <pc:sldMk cId="2244665621" sldId="275"/>
            <ac:grpSpMk id="133" creationId="{9A74D0DB-D52F-45F7-AA52-FDF6524E9698}"/>
          </ac:grpSpMkLst>
        </pc:grpChg>
        <pc:grpChg chg="mod">
          <ac:chgData name="Annie Gilmore Bryant" userId="f7d795f2-1209-4b52-90c4-738122001f90" providerId="ADAL" clId="{72E5A1B4-9F07-4DD0-8512-E3D7D4AC5AEE}" dt="2022-07-11T02:28:01.536" v="10497" actId="1037"/>
          <ac:grpSpMkLst>
            <pc:docMk/>
            <pc:sldMk cId="2244665621" sldId="275"/>
            <ac:grpSpMk id="151" creationId="{7D49458A-71D2-4E72-B4EE-F6B647D4D766}"/>
          </ac:grpSpMkLst>
        </pc:grpChg>
        <pc:grpChg chg="mod">
          <ac:chgData name="Annie Gilmore Bryant" userId="f7d795f2-1209-4b52-90c4-738122001f90" providerId="ADAL" clId="{72E5A1B4-9F07-4DD0-8512-E3D7D4AC5AEE}" dt="2022-07-11T02:28:01.536" v="10497" actId="1037"/>
          <ac:grpSpMkLst>
            <pc:docMk/>
            <pc:sldMk cId="2244665621" sldId="275"/>
            <ac:grpSpMk id="168" creationId="{A30BDF01-3512-4173-9DB0-91A3A2DB5FC5}"/>
          </ac:grpSpMkLst>
        </pc:grpChg>
        <pc:grpChg chg="mod">
          <ac:chgData name="Annie Gilmore Bryant" userId="f7d795f2-1209-4b52-90c4-738122001f90" providerId="ADAL" clId="{72E5A1B4-9F07-4DD0-8512-E3D7D4AC5AEE}" dt="2022-07-11T02:28:30.453" v="10580" actId="1038"/>
          <ac:grpSpMkLst>
            <pc:docMk/>
            <pc:sldMk cId="2244665621" sldId="275"/>
            <ac:grpSpMk id="408" creationId="{37BF5438-5290-46B0-88FE-B62CBCA8A5D0}"/>
          </ac:grpSpMkLst>
        </pc:grpChg>
        <pc:graphicFrameChg chg="del">
          <ac:chgData name="Annie Gilmore Bryant" userId="f7d795f2-1209-4b52-90c4-738122001f90" providerId="ADAL" clId="{72E5A1B4-9F07-4DD0-8512-E3D7D4AC5AEE}" dt="2022-07-11T02:25:37.074" v="10280" actId="478"/>
          <ac:graphicFrameMkLst>
            <pc:docMk/>
            <pc:sldMk cId="2244665621" sldId="275"/>
            <ac:graphicFrameMk id="92" creationId="{8D480279-C71B-4E28-858F-33F75D2085E2}"/>
          </ac:graphicFrameMkLst>
        </pc:graphicFrameChg>
        <pc:graphicFrameChg chg="add mod">
          <ac:chgData name="Annie Gilmore Bryant" userId="f7d795f2-1209-4b52-90c4-738122001f90" providerId="ADAL" clId="{72E5A1B4-9F07-4DD0-8512-E3D7D4AC5AEE}" dt="2022-07-11T02:28:01.536" v="10497" actId="1037"/>
          <ac:graphicFrameMkLst>
            <pc:docMk/>
            <pc:sldMk cId="2244665621" sldId="275"/>
            <ac:graphicFrameMk id="195" creationId="{00553B84-ACFC-4AE1-99CE-16B5B40FE625}"/>
          </ac:graphicFrameMkLst>
        </pc:graphicFrameChg>
        <pc:graphicFrameChg chg="del">
          <ac:chgData name="Annie Gilmore Bryant" userId="f7d795f2-1209-4b52-90c4-738122001f90" providerId="ADAL" clId="{72E5A1B4-9F07-4DD0-8512-E3D7D4AC5AEE}" dt="2022-07-11T02:26:00.267" v="10291" actId="478"/>
          <ac:graphicFrameMkLst>
            <pc:docMk/>
            <pc:sldMk cId="2244665621" sldId="275"/>
            <ac:graphicFrameMk id="208" creationId="{AE756117-8001-438C-A261-A2FD076EC668}"/>
          </ac:graphicFrameMkLst>
        </pc:graphicFrameChg>
        <pc:graphicFrameChg chg="add mod">
          <ac:chgData name="Annie Gilmore Bryant" userId="f7d795f2-1209-4b52-90c4-738122001f90" providerId="ADAL" clId="{72E5A1B4-9F07-4DD0-8512-E3D7D4AC5AEE}" dt="2022-07-11T02:28:33.540" v="10583" actId="1038"/>
          <ac:graphicFrameMkLst>
            <pc:docMk/>
            <pc:sldMk cId="2244665621" sldId="275"/>
            <ac:graphicFrameMk id="217" creationId="{437BB733-3603-4892-BC80-4DB42CF07AD9}"/>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5" creationId="{E52F1A40-7014-4510-9566-8A00E3D5E61C}"/>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8" creationId="{58934A7F-1F70-4492-A2DC-804B702D23FD}"/>
          </ac:graphicFrameMkLst>
        </pc:graphicFrameChg>
        <pc:cxnChg chg="del">
          <ac:chgData name="Annie Gilmore Bryant" userId="f7d795f2-1209-4b52-90c4-738122001f90" providerId="ADAL" clId="{72E5A1B4-9F07-4DD0-8512-E3D7D4AC5AEE}" dt="2022-07-11T02:25:37.074" v="10280" actId="478"/>
          <ac:cxnSpMkLst>
            <pc:docMk/>
            <pc:sldMk cId="2244665621" sldId="275"/>
            <ac:cxnSpMk id="125" creationId="{88E8FA20-8413-43D1-BDD0-CE81094ACBFA}"/>
          </ac:cxnSpMkLst>
        </pc:cxnChg>
        <pc:cxnChg chg="del">
          <ac:chgData name="Annie Gilmore Bryant" userId="f7d795f2-1209-4b52-90c4-738122001f90" providerId="ADAL" clId="{72E5A1B4-9F07-4DD0-8512-E3D7D4AC5AEE}" dt="2022-07-11T02:25:37.074" v="10280" actId="478"/>
          <ac:cxnSpMkLst>
            <pc:docMk/>
            <pc:sldMk cId="2244665621" sldId="275"/>
            <ac:cxnSpMk id="126" creationId="{EFA276CB-B06C-4BA7-8B91-C38171A2AB41}"/>
          </ac:cxnSpMkLst>
        </pc:cxnChg>
        <pc:cxnChg chg="mod">
          <ac:chgData name="Annie Gilmore Bryant" userId="f7d795f2-1209-4b52-90c4-738122001f90" providerId="ADAL" clId="{72E5A1B4-9F07-4DD0-8512-E3D7D4AC5AEE}" dt="2022-07-11T02:26:20.182" v="10294" actId="208"/>
          <ac:cxnSpMkLst>
            <pc:docMk/>
            <pc:sldMk cId="2244665621" sldId="275"/>
            <ac:cxnSpMk id="147" creationId="{C12BB435-51AB-40F4-947C-0A5172215EAD}"/>
          </ac:cxnSpMkLst>
        </pc:cxnChg>
        <pc:cxnChg chg="mod">
          <ac:chgData name="Annie Gilmore Bryant" userId="f7d795f2-1209-4b52-90c4-738122001f90" providerId="ADAL" clId="{72E5A1B4-9F07-4DD0-8512-E3D7D4AC5AEE}" dt="2022-07-11T02:28:01.536" v="10497" actId="1037"/>
          <ac:cxnSpMkLst>
            <pc:docMk/>
            <pc:sldMk cId="2244665621" sldId="275"/>
            <ac:cxnSpMk id="164" creationId="{DDB13592-3F04-4B90-8DFE-E4390287AA80}"/>
          </ac:cxnSpMkLst>
        </pc:cxnChg>
        <pc:cxnChg chg="mod">
          <ac:chgData name="Annie Gilmore Bryant" userId="f7d795f2-1209-4b52-90c4-738122001f90" providerId="ADAL" clId="{72E5A1B4-9F07-4DD0-8512-E3D7D4AC5AEE}" dt="2022-07-11T02:28:01.536" v="10497" actId="1037"/>
          <ac:cxnSpMkLst>
            <pc:docMk/>
            <pc:sldMk cId="2244665621" sldId="275"/>
            <ac:cxnSpMk id="181" creationId="{BE052F45-9FCB-4F18-9207-3707F99F4E4F}"/>
          </ac:cxnSpMkLst>
        </pc:cxnChg>
        <pc:cxnChg chg="add mod">
          <ac:chgData name="Annie Gilmore Bryant" userId="f7d795f2-1209-4b52-90c4-738122001f90" providerId="ADAL" clId="{72E5A1B4-9F07-4DD0-8512-E3D7D4AC5AEE}" dt="2022-07-11T02:28:01.536" v="10497" actId="1037"/>
          <ac:cxnSpMkLst>
            <pc:docMk/>
            <pc:sldMk cId="2244665621" sldId="275"/>
            <ac:cxnSpMk id="199" creationId="{BA5BA28E-EEB2-44F6-86C1-66BA862C1AA0}"/>
          </ac:cxnSpMkLst>
        </pc:cxnChg>
        <pc:cxnChg chg="add mod">
          <ac:chgData name="Annie Gilmore Bryant" userId="f7d795f2-1209-4b52-90c4-738122001f90" providerId="ADAL" clId="{72E5A1B4-9F07-4DD0-8512-E3D7D4AC5AEE}" dt="2022-07-11T02:28:01.536" v="10497" actId="1037"/>
          <ac:cxnSpMkLst>
            <pc:docMk/>
            <pc:sldMk cId="2244665621" sldId="275"/>
            <ac:cxnSpMk id="200" creationId="{353E538D-03BC-4686-808E-8089E6FBDD11}"/>
          </ac:cxnSpMkLst>
        </pc:cxnChg>
        <pc:cxnChg chg="del">
          <ac:chgData name="Annie Gilmore Bryant" userId="f7d795f2-1209-4b52-90c4-738122001f90" providerId="ADAL" clId="{72E5A1B4-9F07-4DD0-8512-E3D7D4AC5AEE}" dt="2022-07-11T02:26:00.267" v="10291" actId="478"/>
          <ac:cxnSpMkLst>
            <pc:docMk/>
            <pc:sldMk cId="2244665621" sldId="275"/>
            <ac:cxnSpMk id="212" creationId="{3FC3E1A9-5212-449B-AAF0-69B9E52B8806}"/>
          </ac:cxnSpMkLst>
        </pc:cxnChg>
        <pc:cxnChg chg="del">
          <ac:chgData name="Annie Gilmore Bryant" userId="f7d795f2-1209-4b52-90c4-738122001f90" providerId="ADAL" clId="{72E5A1B4-9F07-4DD0-8512-E3D7D4AC5AEE}" dt="2022-07-11T02:26:00.267" v="10291" actId="478"/>
          <ac:cxnSpMkLst>
            <pc:docMk/>
            <pc:sldMk cId="2244665621" sldId="275"/>
            <ac:cxnSpMk id="213" creationId="{53BBA89F-D93C-4FA7-81E2-36356D4B2B52}"/>
          </ac:cxnSpMkLst>
        </pc:cxnChg>
        <pc:cxnChg chg="add mod">
          <ac:chgData name="Annie Gilmore Bryant" userId="f7d795f2-1209-4b52-90c4-738122001f90" providerId="ADAL" clId="{72E5A1B4-9F07-4DD0-8512-E3D7D4AC5AEE}" dt="2022-07-11T02:28:33.540" v="10583" actId="1038"/>
          <ac:cxnSpMkLst>
            <pc:docMk/>
            <pc:sldMk cId="2244665621" sldId="275"/>
            <ac:cxnSpMk id="221" creationId="{5F1C7B65-48A8-488D-BC52-54DDEB0091F4}"/>
          </ac:cxnSpMkLst>
        </pc:cxnChg>
        <pc:cxnChg chg="add mod">
          <ac:chgData name="Annie Gilmore Bryant" userId="f7d795f2-1209-4b52-90c4-738122001f90" providerId="ADAL" clId="{72E5A1B4-9F07-4DD0-8512-E3D7D4AC5AEE}" dt="2022-07-11T02:28:33.540" v="10583" actId="1038"/>
          <ac:cxnSpMkLst>
            <pc:docMk/>
            <pc:sldMk cId="2244665621" sldId="275"/>
            <ac:cxnSpMk id="222" creationId="{A073793F-14AB-4565-89C9-D809BD7D8786}"/>
          </ac:cxnSpMkLst>
        </pc:cxnChg>
        <pc:cxnChg chg="mod">
          <ac:chgData name="Annie Gilmore Bryant" userId="f7d795f2-1209-4b52-90c4-738122001f90" providerId="ADAL" clId="{72E5A1B4-9F07-4DD0-8512-E3D7D4AC5AEE}" dt="2022-07-11T02:28:36.537" v="10589" actId="1038"/>
          <ac:cxnSpMkLst>
            <pc:docMk/>
            <pc:sldMk cId="2244665621" sldId="275"/>
            <ac:cxnSpMk id="337" creationId="{FA2DEABB-78EA-493A-ADBB-267A303773E9}"/>
          </ac:cxnSpMkLst>
        </pc:cxnChg>
        <pc:cxnChg chg="mod">
          <ac:chgData name="Annie Gilmore Bryant" userId="f7d795f2-1209-4b52-90c4-738122001f90" providerId="ADAL" clId="{72E5A1B4-9F07-4DD0-8512-E3D7D4AC5AEE}" dt="2022-07-11T02:28:36.537" v="10589" actId="1038"/>
          <ac:cxnSpMkLst>
            <pc:docMk/>
            <pc:sldMk cId="2244665621" sldId="275"/>
            <ac:cxnSpMk id="339" creationId="{85EB8F3D-794C-41F3-8487-C6B9241D54E6}"/>
          </ac:cxnSpMkLst>
        </pc:cxnChg>
      </pc:sldChg>
      <pc:sldChg chg="delSp add mod ord">
        <pc:chgData name="Annie Gilmore Bryant" userId="f7d795f2-1209-4b52-90c4-738122001f90" providerId="ADAL" clId="{72E5A1B4-9F07-4DD0-8512-E3D7D4AC5AEE}" dt="2022-07-12T00:53:18.036" v="13935"/>
        <pc:sldMkLst>
          <pc:docMk/>
          <pc:sldMk cId="988806920" sldId="276"/>
        </pc:sldMkLst>
        <pc:spChg chg="del">
          <ac:chgData name="Annie Gilmore Bryant" userId="f7d795f2-1209-4b52-90c4-738122001f90" providerId="ADAL" clId="{72E5A1B4-9F07-4DD0-8512-E3D7D4AC5AEE}" dt="2022-07-11T05:53:44.370" v="12964" actId="478"/>
          <ac:spMkLst>
            <pc:docMk/>
            <pc:sldMk cId="988806920" sldId="276"/>
            <ac:spMk id="13" creationId="{E100ED14-A18E-4365-9088-FB3E8750963D}"/>
          </ac:spMkLst>
        </pc:spChg>
        <pc:picChg chg="del">
          <ac:chgData name="Annie Gilmore Bryant" userId="f7d795f2-1209-4b52-90c4-738122001f90" providerId="ADAL" clId="{72E5A1B4-9F07-4DD0-8512-E3D7D4AC5AEE}" dt="2022-07-11T05:53:44.370" v="12964" actId="478"/>
          <ac:picMkLst>
            <pc:docMk/>
            <pc:sldMk cId="988806920" sldId="276"/>
            <ac:picMk id="4" creationId="{A477A787-6034-45B3-AA6B-FF165678FBDD}"/>
          </ac:picMkLst>
        </pc:picChg>
      </pc:sldChg>
      <pc:sldChg chg="modSp new mod">
        <pc:chgData name="Annie Gilmore Bryant" userId="f7d795f2-1209-4b52-90c4-738122001f90" providerId="ADAL" clId="{72E5A1B4-9F07-4DD0-8512-E3D7D4AC5AEE}" dt="2022-07-11T06:03:22.529" v="13017" actId="20577"/>
        <pc:sldMkLst>
          <pc:docMk/>
          <pc:sldMk cId="356335531" sldId="277"/>
        </pc:sldMkLst>
        <pc:spChg chg="mod">
          <ac:chgData name="Annie Gilmore Bryant" userId="f7d795f2-1209-4b52-90c4-738122001f90" providerId="ADAL" clId="{72E5A1B4-9F07-4DD0-8512-E3D7D4AC5AEE}" dt="2022-07-11T06:03:22.529" v="13017" actId="20577"/>
          <ac:spMkLst>
            <pc:docMk/>
            <pc:sldMk cId="356335531" sldId="277"/>
            <ac:spMk id="2" creationId="{F26CCE3D-7FFF-42D9-B6EB-649F1BC38D8D}"/>
          </ac:spMkLst>
        </pc:spChg>
      </pc:sldChg>
      <pc:sldChg chg="modSp add mod">
        <pc:chgData name="Annie Gilmore Bryant" userId="f7d795f2-1209-4b52-90c4-738122001f90" providerId="ADAL" clId="{72E5A1B4-9F07-4DD0-8512-E3D7D4AC5AEE}" dt="2022-07-11T06:03:30.158" v="13042" actId="20577"/>
        <pc:sldMkLst>
          <pc:docMk/>
          <pc:sldMk cId="28043514" sldId="278"/>
        </pc:sldMkLst>
        <pc:spChg chg="mod">
          <ac:chgData name="Annie Gilmore Bryant" userId="f7d795f2-1209-4b52-90c4-738122001f90" providerId="ADAL" clId="{72E5A1B4-9F07-4DD0-8512-E3D7D4AC5AEE}" dt="2022-07-11T06:03:30.158" v="13042" actId="20577"/>
          <ac:spMkLst>
            <pc:docMk/>
            <pc:sldMk cId="28043514" sldId="278"/>
            <ac:spMk id="2" creationId="{F26CCE3D-7FFF-42D9-B6EB-649F1BC38D8D}"/>
          </ac:spMkLst>
        </pc:spChg>
      </pc:sldChg>
      <pc:sldChg chg="modSp new mod ord">
        <pc:chgData name="Annie Gilmore Bryant" userId="f7d795f2-1209-4b52-90c4-738122001f90" providerId="ADAL" clId="{72E5A1B4-9F07-4DD0-8512-E3D7D4AC5AEE}" dt="2022-07-11T06:10:38.600" v="13359"/>
        <pc:sldMkLst>
          <pc:docMk/>
          <pc:sldMk cId="3058484679" sldId="279"/>
        </pc:sldMkLst>
        <pc:spChg chg="mod">
          <ac:chgData name="Annie Gilmore Bryant" userId="f7d795f2-1209-4b52-90c4-738122001f90" providerId="ADAL" clId="{72E5A1B4-9F07-4DD0-8512-E3D7D4AC5AEE}" dt="2022-07-11T06:08:24.799" v="13111" actId="20577"/>
          <ac:spMkLst>
            <pc:docMk/>
            <pc:sldMk cId="3058484679" sldId="279"/>
            <ac:spMk id="2" creationId="{722B6E8B-C459-45B0-9D34-6C6CE7C84C52}"/>
          </ac:spMkLst>
        </pc:spChg>
        <pc:spChg chg="mod">
          <ac:chgData name="Annie Gilmore Bryant" userId="f7d795f2-1209-4b52-90c4-738122001f90" providerId="ADAL" clId="{72E5A1B4-9F07-4DD0-8512-E3D7D4AC5AEE}" dt="2022-07-11T06:10:28.459" v="13357" actId="20577"/>
          <ac:spMkLst>
            <pc:docMk/>
            <pc:sldMk cId="3058484679" sldId="279"/>
            <ac:spMk id="3" creationId="{53CE40E7-969E-43DF-BE05-AA094C527545}"/>
          </ac:spMkLst>
        </pc:spChg>
      </pc:sldChg>
      <pc:sldChg chg="modSp add mod">
        <pc:chgData name="Annie Gilmore Bryant" userId="f7d795f2-1209-4b52-90c4-738122001f90" providerId="ADAL" clId="{72E5A1B4-9F07-4DD0-8512-E3D7D4AC5AEE}" dt="2022-07-11T06:10:53.156" v="13381" actId="27636"/>
        <pc:sldMkLst>
          <pc:docMk/>
          <pc:sldMk cId="3515360675" sldId="280"/>
        </pc:sldMkLst>
        <pc:spChg chg="mod">
          <ac:chgData name="Annie Gilmore Bryant" userId="f7d795f2-1209-4b52-90c4-738122001f90" providerId="ADAL" clId="{72E5A1B4-9F07-4DD0-8512-E3D7D4AC5AEE}" dt="2022-07-11T06:10:51.061" v="13379" actId="20577"/>
          <ac:spMkLst>
            <pc:docMk/>
            <pc:sldMk cId="3515360675" sldId="280"/>
            <ac:spMk id="2" creationId="{722B6E8B-C459-45B0-9D34-6C6CE7C84C52}"/>
          </ac:spMkLst>
        </pc:spChg>
        <pc:spChg chg="mod">
          <ac:chgData name="Annie Gilmore Bryant" userId="f7d795f2-1209-4b52-90c4-738122001f90" providerId="ADAL" clId="{72E5A1B4-9F07-4DD0-8512-E3D7D4AC5AEE}" dt="2022-07-11T06:10:53.156" v="13381" actId="27636"/>
          <ac:spMkLst>
            <pc:docMk/>
            <pc:sldMk cId="3515360675" sldId="280"/>
            <ac:spMk id="3" creationId="{53CE40E7-969E-43DF-BE05-AA094C527545}"/>
          </ac:spMkLst>
        </pc:spChg>
      </pc:sldChg>
      <pc:sldChg chg="modSp add mod">
        <pc:chgData name="Annie Gilmore Bryant" userId="f7d795f2-1209-4b52-90c4-738122001f90" providerId="ADAL" clId="{72E5A1B4-9F07-4DD0-8512-E3D7D4AC5AEE}" dt="2022-07-11T06:12:12.910" v="13931" actId="20577"/>
        <pc:sldMkLst>
          <pc:docMk/>
          <pc:sldMk cId="3803630017" sldId="281"/>
        </pc:sldMkLst>
        <pc:spChg chg="mod">
          <ac:chgData name="Annie Gilmore Bryant" userId="f7d795f2-1209-4b52-90c4-738122001f90" providerId="ADAL" clId="{72E5A1B4-9F07-4DD0-8512-E3D7D4AC5AEE}" dt="2022-07-11T06:10:59.237" v="13400" actId="20577"/>
          <ac:spMkLst>
            <pc:docMk/>
            <pc:sldMk cId="3803630017" sldId="281"/>
            <ac:spMk id="2" creationId="{722B6E8B-C459-45B0-9D34-6C6CE7C84C52}"/>
          </ac:spMkLst>
        </pc:spChg>
        <pc:spChg chg="mod">
          <ac:chgData name="Annie Gilmore Bryant" userId="f7d795f2-1209-4b52-90c4-738122001f90" providerId="ADAL" clId="{72E5A1B4-9F07-4DD0-8512-E3D7D4AC5AEE}" dt="2022-07-11T06:12:12.910" v="13931" actId="20577"/>
          <ac:spMkLst>
            <pc:docMk/>
            <pc:sldMk cId="3803630017" sldId="281"/>
            <ac:spMk id="3" creationId="{53CE40E7-969E-43DF-BE05-AA094C52754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07.830"/>
    </inkml:context>
    <inkml:brush xml:id="br0">
      <inkml:brushProperty name="width" value="0.2" units="cm"/>
      <inkml:brushProperty name="height" value="0.2" units="cm"/>
      <inkml:brushProperty name="color" value="#CB1C1E"/>
    </inkml:brush>
  </inkml:definitions>
  <inkml:trace contextRef="#ctx0" brushRef="#br0">0 720 592 0 0,'0'0'5749'0'0,"1"-6"-4847"0"0,0 1-757 0 0,1 1 1 0 0,-1-1 0 0 0,1 1-1 0 0,0-1 1 0 0,1 1-1 0 0,-1 0 1 0 0,6-7 0 0 0,26-30 618 0 0,-2 4-205 0 0,-12 9-243 0 0,-5 6-45 0 0,0 2 1 0 0,1 0 0 0 0,1 1-1 0 0,22-20 1 0 0,-35 36-214 0 0,-1 1 0 0 0,1-1 0 0 0,-1 1 0 0 0,1 0 0 0 0,0 0 0 0 0,0 0 0 0 0,7-2 0 0 0,-9 3-21 0 0,0 1 1 0 0,1 0-1 0 0,-1-1 0 0 0,0 1 0 0 0,1 0 0 0 0,-1 0 0 0 0,0 1 1 0 0,0-1-1 0 0,1 0 0 0 0,-1 1 0 0 0,0 0 0 0 0,0-1 0 0 0,0 1 1 0 0,1 0-1 0 0,3 2 0 0 0,9 6 118 0 0,0 0 1 0 0,27 21-1 0 0,-37-25-127 0 0,0 0 0 0 0,0 0 0 0 0,0 0 0 0 0,-1 1 0 0 0,1 0 1 0 0,-1 0-1 0 0,-1 0 0 0 0,1 1 0 0 0,-1-1 0 0 0,2 9 0 0 0,4 12 10 0 0,17 42 91 0 0,-19-53-125 0 0,-4-9 3 0 0,-1 0-1 0 0,1-1 1 0 0,1 0-1 0 0,-1 1 1 0 0,6 6 0 0 0,-8-12-8 0 0,0 0-1 0 0,0 0 1 0 0,0 0 0 0 0,0 0 0 0 0,1 0 0 0 0,-1 0 0 0 0,0 0 0 0 0,1 0 0 0 0,-1 0 0 0 0,0-1 0 0 0,1 1 0 0 0,-1 0 0 0 0,1-1 0 0 0,-1 1 0 0 0,1-1 0 0 0,-1 0 0 0 0,1 1 0 0 0,-1-1-1 0 0,1 0 1 0 0,0 0 0 0 0,-1 0 0 0 0,1 0 0 0 0,-1 0 0 0 0,1-1 0 0 0,-1 1 0 0 0,1 0 0 0 0,0-1 0 0 0,2 0 0 0 0,0-2-10 0 0,0-1 0 0 0,0 1 0 0 0,0-1-1 0 0,0 0 1 0 0,-1 0 0 0 0,1 0 0 0 0,-1 0 0 0 0,0 0 0 0 0,2-6 0 0 0,0 2-1 0 0,5-6 1 0 0,101-133 86 0 0,-42 67-33 0 0,72-77 273 0 0,-94 109-207 0 0,59-47 1 0 0,-87 80-85 0 0,1 0 1 0 0,0 1 0 0 0,1 2 0 0 0,1 0 0 0 0,0 1-1 0 0,0 1 1 0 0,1 1 0 0 0,0 1 0 0 0,29-6 0 0 0,-32 11 37 0 0,0 0-1 0 0,0 2 1 0 0,1 0 0 0 0,39 5 0 0 0,-59-3-49 0 0,0-1 0 0 0,1 1 0 0 0,-1-1 0 0 0,0 1 0 0 0,1 0-1 0 0,-1-1 1 0 0,0 1 0 0 0,1 0 0 0 0,-1 0 0 0 0,0 0 0 0 0,0 0 0 0 0,0 0 0 0 0,0 0 0 0 0,0 1 0 0 0,0-1-1 0 0,-1 0 1 0 0,1 0 0 0 0,0 1 0 0 0,0-1 0 0 0,-1 1 0 0 0,1-1 0 0 0,-1 0 0 0 0,1 1 0 0 0,-1 1 0 0 0,8 42 212 0 0,-8-39-222 0 0,3 33 32 0 0,-2 1-1 0 0,-5 54 1 0 0,-17 78 48 0 0,-5 66 2 0 0,26-227-81 0 0,-1 11-39 0 0,3 31 1 0 0,-1-47 26 0 0,0 1 1 0 0,0-1-1 0 0,1 0 1 0 0,-1 0-1 0 0,1 0 1 0 0,1 0-1 0 0,-1 0 1 0 0,1-1-1 0 0,6 10 1 0 0,-9-14 2 0 0,1 0 0 0 0,0 0 0 0 0,-1 0 1 0 0,1 0-1 0 0,0-1 0 0 0,-1 1 0 0 0,1 0 0 0 0,0 0 1 0 0,0-1-1 0 0,0 1 0 0 0,0 0 0 0 0,0-1 0 0 0,0 1 1 0 0,0-1-1 0 0,0 1 0 0 0,0-1 0 0 0,0 0 0 0 0,0 1 1 0 0,0-1-1 0 0,0 0 0 0 0,0 0 0 0 0,0 1 0 0 0,1-1 1 0 0,-1 0-1 0 0,0 0 0 0 0,0 0 0 0 0,1-1 0 0 0,2 0-6 0 0,-1 0 0 0 0,0-1 0 0 0,0 1 0 0 0,0-1-1 0 0,0 0 1 0 0,0 0 0 0 0,3-2 0 0 0,13-9 0 0 0,-15 11 11 0 0,0-1 0 0 0,0 1 1 0 0,0-1-1 0 0,-1 0 0 0 0,1 0 0 0 0,-1-1 0 0 0,0 1 0 0 0,0-1 0 0 0,0 1 0 0 0,0-1 0 0 0,3-8 0 0 0,6-5-5 0 0,-11 15 7 0 0,0 1 0 0 0,1-1 0 0 0,-1 0-1 0 0,1 1 1 0 0,-1-1 0 0 0,1 1 0 0 0,-1 0 0 0 0,1-1-1 0 0,0 1 1 0 0,0 0 0 0 0,0 0 0 0 0,0 0 0 0 0,0 0-1 0 0,0 0 1 0 0,0 1 0 0 0,0-1 0 0 0,0 1-1 0 0,0-1 1 0 0,0 1 0 0 0,0 0 0 0 0,0 0 0 0 0,0 0-1 0 0,0 0 1 0 0,1 0 0 0 0,-1 0 0 0 0,0 0 0 0 0,0 1-1 0 0,4 0 1 0 0,-6 0-12 0 0,3 1 12 0 0,1 0 0 0 0,-2 0 0 0 0,1 0 1 0 0,0 1-1 0 0,0 0 0 0 0,-1-1 1 0 0,1 1-1 0 0,-1 0 0 0 0,0 0 1 0 0,2 4-1 0 0,1 0 6 0 0,-2 1 1 0 0,1 1 0 0 0,4 14-1 0 0,4 9 25 0 0,-12-31-34 0 0,1 0 1 0 0,-1 0-1 0 0,1 0 1 0 0,0 1 0 0 0,-1-1-1 0 0,1 0 1 0 0,0 0 0 0 0,0 0-1 0 0,0 0 1 0 0,-1 0-1 0 0,1 0 1 0 0,0 0 0 0 0,0-1-1 0 0,1 1 1 0 0,-1 0 0 0 0,0 0-1 0 0,0-1 1 0 0,0 1 0 0 0,0-1-1 0 0,1 1 1 0 0,-1-1-1 0 0,0 1 1 0 0,0-1 0 0 0,1 0-1 0 0,1 1 1 0 0,0-2-14 0 0,1 1 1 0 0,-1-1 0 0 0,1 1-1 0 0,-1-1 1 0 0,0 0-1 0 0,1 0 1 0 0,-1 0-1 0 0,4-3 1 0 0,-2 2 9 0 0,1 1 0 0 0,-1-1 0 0 0,1 1-1 0 0,0 0 1 0 0,7 0 0 0 0,20-4 12 0 0,-30 4-5 0 0,-1 1 1 0 0,1-1 0 0 0,0 1 0 0 0,-1-1-1 0 0,1 1 1 0 0,0 0 0 0 0,-1 0 0 0 0,1 0-1 0 0,0 1 1 0 0,-1-1 0 0 0,1 1 0 0 0,-1-1 0 0 0,1 1-1 0 0,0 0 1 0 0,-1 0 0 0 0,0 0 0 0 0,1 0-1 0 0,-1 1 1 0 0,0-1 0 0 0,1 0 0 0 0,-1 1-1 0 0,0 0 1 0 0,0-1 0 0 0,0 1 0 0 0,0 0-1 0 0,-1 0 1 0 0,1 0 0 0 0,2 4 0 0 0,3 6 7 0 0,0 0-1 0 0,-1 0 1 0 0,-1 0 0 0 0,7 21 0 0 0,-3-8-4 0 0,100 282 89 0 0,-98-275-100 0 0,0 1 0 0 0,25 45 0 0 0,-34-75-2 0 0,-1 0 0 0 0,1 0 0 0 0,0 0 0 0 0,0-1 0 0 0,0 1 0 0 0,0 0 0 0 0,1-1 0 0 0,-1 0 0 0 0,1 0-1 0 0,0 1 1 0 0,3 1 0 0 0,-5-4 0 0 0,1 1 0 0 0,-1-1 0 0 0,1 1 0 0 0,-1-1 0 0 0,0 0 0 0 0,1 0 0 0 0,-1 1-1 0 0,1-1 1 0 0,-1 0 0 0 0,1-1 0 0 0,-1 1 0 0 0,1 0 0 0 0,-1 0 0 0 0,1-1 0 0 0,-1 1 0 0 0,0 0-1 0 0,1-1 1 0 0,-1 1 0 0 0,1-1 0 0 0,-1 0 0 0 0,0 0 0 0 0,0 1 0 0 0,1-1 0 0 0,-1 0 0 0 0,0 0-1 0 0,0 0 1 0 0,2-2 0 0 0,3-5-19 0 0,0 0 1 0 0,-1 0-1 0 0,0 0 0 0 0,0-1 1 0 0,0 1-1 0 0,3-13 0 0 0,4-5 15 0 0,14-27-5 0 0,43-80-91 0 0,-49 100 107 0 0,-10 14 12 0 0,17-21-1 0 0,-24 35-9 0 0,1 0 0 0 0,0 1 0 0 0,0 0-1 0 0,0 0 1 0 0,1 0 0 0 0,-1 0 0 0 0,1 1 0 0 0,0 0 0 0 0,8-4 0 0 0,13-1 31 0 0,-22 8-29 0 0,0-1-1 0 0,0 0 1 0 0,0-1-1 0 0,0 1 1 0 0,0-1-1 0 0,0 1 1 0 0,4-4-1 0 0,10-8-5 0 0,0-2 0 0 0,30-32 0 0 0,-1 0 15 0 0,-19 15-13 0 0,-24 26 5 0 0,1 0 0 0 0,0 0-1 0 0,11-10 1 0 0,-16 16-2 0 0,0 0 0 0 0,0-1 0 0 0,1 1-1 0 0,-1 0 1 0 0,0 0 0 0 0,0 0 0 0 0,1 0 0 0 0,-1 0-1 0 0,0 0 1 0 0,0-1 0 0 0,1 1 0 0 0,-1 0 0 0 0,0 0-1 0 0,0 0 1 0 0,1 0 0 0 0,-1 0 0 0 0,0 0 0 0 0,1 0 0 0 0,-1 0-1 0 0,0 0 1 0 0,0 0 0 0 0,1 0 0 0 0,-1 0 0 0 0,0 0-1 0 0,1 1 1 0 0,-1-1 0 0 0,0 0 0 0 0,0 0 0 0 0,1 0-1 0 0,-1 0 1 0 0,0 0 0 0 0,0 0 0 0 0,0 1 0 0 0,1-1-1 0 0,-1 0 1 0 0,0 0 0 0 0,0 0 0 0 0,0 1 0 0 0,1-1 0 0 0,6 16 91 0 0,-1 20-52 0 0,-5-26-31 0 0,1 1 0 0 0,1-1-1 0 0,0 0 1 0 0,7 16 0 0 0,-5-15 4 0 0,-1 1 1 0 0,4 19-1 0 0,4-9-45 0 0,-12-21 26 0 0,1-1 1 0 0,-1 1 0 0 0,0-1-1 0 0,0 1 1 0 0,0-1 0 0 0,0 1 0 0 0,1-1-1 0 0,-1 0 1 0 0,0 1 0 0 0,0-1 0 0 0,1 1-1 0 0,-1-1 1 0 0,0 0 0 0 0,1 1-1 0 0,-1-1 1 0 0,0 0 0 0 0,1 1 0 0 0,-1-1-1 0 0,1 0 1 0 0,-1 0 0 0 0,1 0-1 0 0,-1 1 1 0 0,0-1 0 0 0,1 0 0 0 0,-1 0-1 0 0,1 0 1 0 0,-1 0 0 0 0,1 0-1 0 0,-1 0 1 0 0,1 1 0 0 0,-1-1 0 0 0,1 0-1 0 0,-1-1 1 0 0,1 1 0 0 0,-1 0 0 0 0,1 0-1 0 0,-1 0 1 0 0,0 0 0 0 0,1 0-1 0 0,-1 0 1 0 0,1 0 0 0 0,-1-1 0 0 0,1 1-1 0 0,0-1 1 0 0,21-18-1 0 0,-7 6-49 0 0,15-4 17 0 0,-24 15 31 0 0,0-1 0 0 0,0 0-1 0 0,0-1 1 0 0,-1 1 0 0 0,1-1 0 0 0,-1 0 0 0 0,0-1-1 0 0,0 1 1 0 0,0-1 0 0 0,3-5 0 0 0,21-37-8 0 0,-23 35 30 0 0,0 0 0 0 0,1 1-1 0 0,1 0 1 0 0,0 0 0 0 0,19-19 0 0 0,5-2-117 0 0,-24 23 112 0 0,1 0 0 0 0,-1 1 0 0 0,11-8 0 0 0,16-12 12 0 0,-1-2 1 0 0,-2 0-1 0 0,30-38 1 0 0,-6 7 5 0 0,-52 57-20 0 0,0 0-1 0 0,0 1 1 0 0,0 0 0 0 0,0 0-1 0 0,0 0 1 0 0,1 1 0 0 0,-1-1-1 0 0,9-2 1 0 0,-12 5-3 0 0,0-1 1 0 0,1 1 0 0 0,-1-1-1 0 0,1 1 1 0 0,-1 0-1 0 0,0-1 1 0 0,1 1 0 0 0,-1 0-1 0 0,1 0 1 0 0,-1 0-1 0 0,0 0 1 0 0,1 0 0 0 0,-1 1-1 0 0,1-1 1 0 0,-1 0-1 0 0,0 1 1 0 0,1-1 0 0 0,-1 1-1 0 0,0-1 1 0 0,1 1 0 0 0,-1 0-1 0 0,0-1 1 0 0,0 1-1 0 0,0 0 1 0 0,1 0 0 0 0,-1 0-1 0 0,0 0 1 0 0,0 0-1 0 0,0 0 1 0 0,-1 0 0 0 0,1 0-1 0 0,0 0 1 0 0,0 0-1 0 0,-1 1 1 0 0,2 1 0 0 0,5 17 93 0 0,-1 0 1 0 0,-1 0 0 0 0,0 0 0 0 0,2 32 0 0 0,4 17-8 0 0,28 128-22 0 0,-38-190-78 0 0,9 39-40 0 0,-8-43 37 0 0,-1 1 1 0 0,0 0-1 0 0,1-1 0 0 0,0 1 1 0 0,0-1-1 0 0,0 0 1 0 0,0 1-1 0 0,0-1 0 0 0,5 4 1 0 0,-6-6 0 0 0,0-1 1 0 0,0 1 0 0 0,0 0-1 0 0,0-1 1 0 0,0 1 0 0 0,0-1-1 0 0,0 0 1 0 0,0 1 0 0 0,0-1-1 0 0,0 0 1 0 0,0 1 0 0 0,0-1-1 0 0,0 0 1 0 0,0 0 0 0 0,1 0-1 0 0,-1 0 1 0 0,0 0 0 0 0,0 0-1 0 0,0-1 1 0 0,0 1 0 0 0,0 0-1 0 0,0 0 1 0 0,0-1 0 0 0,0 1-1 0 0,0-1 1 0 0,0 1 0 0 0,0-1-1 0 0,0 1 1 0 0,0-1 0 0 0,0 0-1 0 0,0 1 1 0 0,0-1 0 0 0,0 0-1 0 0,0 0 1 0 0,-1 0 0 0 0,2-1-1 0 0,4-5-13 0 0,0 0 0 0 0,0 0 0 0 0,6-12-1 0 0,-9 14 18 0 0,18-32-90 0 0,23-58-1 0 0,14-23 22 0 0,67-67 25 0 0,-17 31 153 0 0,-102 141-77 0 0,-5 11-11 0 0,0-1 1 0 0,0 1-1 0 0,0 0 1 0 0,0-1-1 0 0,1 1 1 0 0,-1 0-1 0 0,1 0 1 0 0,-1-1 0 0 0,1 1-1 0 0,0 0 1 0 0,0 1-1 0 0,0-1 1 0 0,0 0-1 0 0,0 1 1 0 0,2-2-1 0 0,-3 3 0 0 0,0 0-1 0 0,-1 0 0 0 0,1 0 0 0 0,-1 0 0 0 0,1 0 0 0 0,-1 0 0 0 0,1 1 1 0 0,0-1-1 0 0,-1 0 0 0 0,1 0 0 0 0,-1 1 0 0 0,1-1 0 0 0,-1 0 1 0 0,1 1-1 0 0,-1-1 0 0 0,0 0 0 0 0,1 1 0 0 0,-1-1 0 0 0,1 1 1 0 0,-1-1-1 0 0,0 1 0 0 0,1-1 0 0 0,-1 1 0 0 0,0-1 0 0 0,0 1 0 0 0,1-1 1 0 0,-1 1-1 0 0,0-1 0 0 0,0 2 0 0 0,7 19 82 0 0,-6-16-46 0 0,45 189 248 0 0,1 7-312 0 0,-29-133 54 0 0,18 59-51 0 0,-30-112-13 0 0,0 0 1 0 0,1-1-1 0 0,1 1 0 0 0,0-2 0 0 0,1 1 0 0 0,11 13 0 0 0,-18-24 19 0 0,0-1-1 0 0,0 0 1 0 0,0 0 0 0 0,0-1 0 0 0,0 1-1 0 0,0 0 1 0 0,0-1 0 0 0,1 1 0 0 0,-1-1-1 0 0,1 0 1 0 0,-1 0 0 0 0,1 0 0 0 0,-1 0-1 0 0,1 0 1 0 0,0 0 0 0 0,2 0 0 0 0,-3-1-9 0 0,1 0 0 0 0,-1-1 1 0 0,0 1-1 0 0,0 0 1 0 0,1-1-1 0 0,-1 1 1 0 0,0-1-1 0 0,0 0 1 0 0,0 1-1 0 0,0-1 0 0 0,0 0 1 0 0,0 0-1 0 0,0-1 1 0 0,0 1-1 0 0,0 0 1 0 0,-1-1-1 0 0,1 1 1 0 0,0-1-1 0 0,2-2 1 0 0,0-1 12 0 0,-1 1 1 0 0,1 0-1 0 0,1 0 1 0 0,-1 1-1 0 0,1-1 1 0 0,6-3-1 0 0,-9 6 1 0 0,0 0 0 0 0,0 0-1 0 0,0 1 1 0 0,0-1 0 0 0,0 0-1 0 0,0 1 1 0 0,1 0-1 0 0,-1-1 1 0 0,0 1 0 0 0,0 0-1 0 0,1 0 1 0 0,-1 0 0 0 0,0 0-1 0 0,0 1 1 0 0,1-1 0 0 0,-1 1-1 0 0,0-1 1 0 0,4 2 0 0 0,0 0-3 0 0,0 0 0 0 0,0 0 1 0 0,1-1-1 0 0,-1 0 1 0 0,0-1-1 0 0,1 1 1 0 0,-1-1-1 0 0,1 0 1 0 0,-1-1-1 0 0,1 0 0 0 0,7-1 1 0 0,-13 1-14 0 0,21-12-6 0 0,-2 4 0 0 0,33-13 65 0 0,-52 22-45 0 0,0 0 0 0 0,0 0 0 0 0,0 0 0 0 0,0 0 0 0 0,0 0 1 0 0,0 0-1 0 0,0 0 0 0 0,0 0 0 0 0,0 0 0 0 0,0 1 1 0 0,0-1-1 0 0,0 0 0 0 0,0 1 0 0 0,0-1 0 0 0,0 0 1 0 0,0 1-1 0 0,0 0 0 0 0,0-1 0 0 0,0 1 0 0 0,0-1 1 0 0,0 1-1 0 0,-1 0 0 0 0,1 0 0 0 0,1 1 0 0 0,16 26 69 0 0,-9-15-84 0 0,-2-3 14 0 0,0-1 0 0 0,0 0-1 0 0,1-1 1 0 0,11 10 0 0 0,-16-15-4 0 0,1-1 0 0 0,-1 1 0 0 0,0-1 0 0 0,1 0 0 0 0,-1 0-1 0 0,1 0 1 0 0,-1-1 0 0 0,1 1 0 0 0,0-1 0 0 0,0 0 0 0 0,0 0 0 0 0,-1 0 0 0 0,1 0 0 0 0,0-1-1 0 0,0 1 1 0 0,5-1 0 0 0,-6-1 2 0 0,0 0 0 0 0,1 0 1 0 0,-1 0-1 0 0,0-1 0 0 0,0 1 0 0 0,0-1 0 0 0,0 0 0 0 0,0 0 0 0 0,0 0 0 0 0,0 0 1 0 0,-1 0-1 0 0,4-4 0 0 0,-4 4 0 0 0,0-1 0 0 0,1 1 0 0 0,-1 0 0 0 0,1 0 0 0 0,-1 0 0 0 0,1 1 1 0 0,0-1-1 0 0,-1 1 0 0 0,1-1 0 0 0,0 1 0 0 0,0 0 0 0 0,0 0 0 0 0,0 0 0 0 0,0 0 0 0 0,5 0 1 0 0,-7 2 4 0 0,1-1 1 0 0,-1 1-1 0 0,1 0 1 0 0,-1 0 0 0 0,1-1-1 0 0,-1 1 1 0 0,1 0 0 0 0,-1 0-1 0 0,0 0 1 0 0,0 1 0 0 0,1-1-1 0 0,-1 0 1 0 0,0 0 0 0 0,0 1-1 0 0,1 2 1 0 0,0-1 3 0 0,0-1 1 0 0,0 1-1 0 0,0 0 1 0 0,-1 0 0 0 0,0 0-1 0 0,1 0 1 0 0,0 5-1 0 0,2 17 35 0 0,10 33 0 0 0,7 13 42 0 0,16 72-76 0 0,-33-123-59 0 0,0 5 49 0 0,1-1 1 0 0,10 26 0 0 0,-13-44-6 0 0,0 0 1 0 0,0 0 0 0 0,1-1-1 0 0,0 0 1 0 0,0 1 0 0 0,0-1-1 0 0,1 0 1 0 0,0 0 0 0 0,0-1-1 0 0,0 1 1 0 0,0-1 0 0 0,1 0-1 0 0,0 0 1 0 0,5 3 0 0 0,-8-6-1 0 0,0 0 1 0 0,1 0 0 0 0,-1 0 0 0 0,0 0 0 0 0,1 0 0 0 0,-1-1 0 0 0,1 1 0 0 0,0-1 0 0 0,-1 0 0 0 0,1 0 0 0 0,-1 0 0 0 0,1 0 0 0 0,-1 0 0 0 0,1 0-1 0 0,-1-1 1 0 0,1 1 0 0 0,-1-1 0 0 0,1 0 0 0 0,-1 0 0 0 0,1 0 0 0 0,-1 0 0 0 0,0 0 0 0 0,1 0 0 0 0,-1-1 0 0 0,0 1 0 0 0,2-3 0 0 0,6-5-36 0 0,0 0 0 0 0,0 0 0 0 0,15-21 0 0 0,-12 14-7 0 0,11-13 19 0 0,3-3 6 0 0,36-35 0 0 0,-54 59 26 0 0,0 0-1 0 0,1 1 0 0 0,0 0 0 0 0,0 0 1 0 0,1 1-1 0 0,-1 0 0 0 0,1 1 1 0 0,21-7-1 0 0,-28 11 11 0 0,-1 0 1 0 0,1 0 0 0 0,1 0-1 0 0,-1 0 1 0 0,0 1-1 0 0,0 0 1 0 0,0 0-1 0 0,0 0 1 0 0,0 0 0 0 0,0 1-1 0 0,0-1 1 0 0,0 1-1 0 0,0 0 1 0 0,0 1-1 0 0,0-1 1 0 0,0 1 0 0 0,0-1-1 0 0,-1 1 1 0 0,1 0-1 0 0,-1 0 1 0 0,1 1-1 0 0,-1-1 1 0 0,0 1 0 0 0,0 0-1 0 0,0 0 1 0 0,0 0-1 0 0,0 0 1 0 0,-1 0-1 0 0,1 0 1 0 0,-1 1 0 0 0,0-1-1 0 0,0 1 1 0 0,-1 0-1 0 0,3 5 1 0 0,2 11 23 0 0,0 0 0 0 0,-1 0 0 0 0,-1 0 0 0 0,-1 1 0 0 0,0 31 0 0 0,-2-27-24 0 0,2 0-1 0 0,0 0 1 0 0,9 31 0 0 0,-11-52-25 0 0,1 0 0 0 0,-1 0 0 0 0,1 0 1 0 0,0 0-1 0 0,1 0 0 0 0,-1 0 0 0 0,1 0 1 0 0,-1-1-1 0 0,1 1 0 0 0,0-1 0 0 0,0 0 0 0 0,1 0 1 0 0,4 4-1 0 0,-5-6-2 0 0,-1 0 1 0 0,0 1-1 0 0,0-1 0 0 0,1 0 1 0 0,-1 0-1 0 0,1 0 1 0 0,-1-1-1 0 0,1 1 0 0 0,-1-1 1 0 0,1 1-1 0 0,0-1 1 0 0,-1 0-1 0 0,1 0 0 0 0,-1 0 1 0 0,1 0-1 0 0,0 0 0 0 0,-1-1 1 0 0,1 1-1 0 0,-1-1 1 0 0,1 0-1 0 0,-1 0 0 0 0,1 0 1 0 0,-1 0-1 0 0,3-2 0 0 0,4-2-18 0 0,0-2-1 0 0,0 1 0 0 0,-1-1 0 0 0,0-1 0 0 0,0 0 0 0 0,-1 0 0 0 0,13-18 0 0 0,37-70-142 0 0,-44 72 161 0 0,73-120-87 0 0,-67 118 110 0 0,0 1 0 0 0,2 0 0 0 0,29-27 0 0 0,-38 41-4 0 0,60-49 16 0 0,-65 55 2 0 0,0 0 0 0 0,0 1 0 0 0,0-1 1 0 0,1 2-1 0 0,0-1 0 0 0,-1 1 1 0 0,1 1-1 0 0,15-4 0 0 0,-21 6-3 0 0,0 0 0 0 0,0 0 0 0 0,0 1-1 0 0,0-1 1 0 0,0 0 0 0 0,0 1-1 0 0,0 0 1 0 0,0-1 0 0 0,-1 1-1 0 0,1 0 1 0 0,0 0 0 0 0,0 0-1 0 0,-1 0 1 0 0,1 1 0 0 0,0-1 0 0 0,-1 0-1 0 0,1 1 1 0 0,-1-1 0 0 0,0 1-1 0 0,1-1 1 0 0,-1 1 0 0 0,0-1-1 0 0,0 1 1 0 0,0 0 0 0 0,0 0-1 0 0,1 3 1 0 0,3 5 14 0 0,-1 1-1 0 0,0 0 1 0 0,3 14-1 0 0,-2-5-33 0 0,1-1 0 0 0,15 35-1 0 0,-19-52-7 0 0,-2-1-22 0 0,1-2-134 0 0,0 1 162 0 0,0-1 0 0 0,0 1 0 0 0,0-1 0 0 0,0 0 0 0 0,-1 0 0 0 0,1 1 0 0 0,0-1 0 0 0,0 0 0 0 0,-1 0 0 0 0,1 0 0 0 0,0 0 0 0 0,-1 0 0 0 0,1 0 0 0 0,0-1 0 0 0,-1 1 3 0 0,3-3-4 0 0,-2 2 3 0 0,0 1 0 0 0,1-1 0 0 0,-1 0 0 0 0,0 1 0 0 0,0-1 0 0 0,-1 0 1 0 0,1 0-1 0 0,1-3 0 0 0,-2 5 1 0 0,1-1 1 0 0,-1 1 0 0 0,1 0-1 0 0,-1-1 1 0 0,1 1 0 0 0,-1 0-1 0 0,1-1 1 0 0,-1 1 0 0 0,1 0-1 0 0,0 0 1 0 0,-1-1 0 0 0,1 1 0 0 0,-1 0-1 0 0,1 0 1 0 0,0 0 0 0 0,-1 0-1 0 0,1 0 1 0 0,-1 0 0 0 0,1 0-1 0 0,1 0 1 0 0,17 0 6 0 0,-16 0 12 0 0,29 1-26 0 0,-30 0 8 0 0,0-1 0 0 0,0 1 0 0 0,0-1 0 0 0,-1 1 0 0 0,1 0-1 0 0,0 0 1 0 0,0 0 0 0 0,0 0 0 0 0,-1 0 0 0 0,1 0 0 0 0,0 0 0 0 0,-1 0 0 0 0,1 1 0 0 0,-1-1 0 0 0,1 1 0 0 0,0 1 0 0 0,-1-2 0 0 0,0 0 0 0 0,-1 0 0 0 0,1 0 0 0 0,0 0 0 0 0,0 0 0 0 0,0 0 0 0 0,0 0 0 0 0,0 0 0 0 0,0-1 0 0 0,0 1 1 0 0,0 0-1 0 0,0-1 0 0 0,1 1 0 0 0,-1-1 0 0 0,0 1 0 0 0,0-1 0 0 0,1 0 0 0 0,-1 1 0 0 0,0-1 0 0 0,0 0 0 0 0,1 0 0 0 0,-1 0 0 0 0,0 0 0 0 0,3 0 1 0 0,-3 0-1 0 0,1 0 0 0 0,-1 0 0 0 0,0 0 1 0 0,1 0-1 0 0,-1 1 0 0 0,0-1 1 0 0,1 0-1 0 0,-1 1 0 0 0,0-1 0 0 0,1 1 1 0 0,-1-1-1 0 0,0 1 0 0 0,0 0 1 0 0,0 0-1 0 0,0-1 0 0 0,0 1 1 0 0,1 0-1 0 0,-2 0 0 0 0,1 0 0 0 0,0 0 1 0 0,0 0-1 0 0,0 0 0 0 0,0 0 1 0 0,-1 1-1 0 0,1-1 0 0 0,0 0 0 0 0,0 2 1 0 0,3 6 16 0 0,0 0-1 0 0,5 16 1 0 0,-7-17-11 0 0,3 10 1 0 0,-5-16-10 0 0,1 1 0 0 0,-1-1 1 0 0,1 1-1 0 0,-1-1 0 0 0,1 1 0 0 0,0-1 1 0 0,0 0-1 0 0,0 1 0 0 0,1-1 0 0 0,-1 0 1 0 0,0 0-1 0 0,1 0 0 0 0,-1 0 0 0 0,1 0 1 0 0,0 0-1 0 0,3 2 0 0 0,-1-1-54 0 0,-2-3 58 0 0,-1 1 1 0 0,1 0-1 0 0,0 0 0 0 0,-1 0 1 0 0,1 0-1 0 0,-1 0 1 0 0,1 0-1 0 0,-1 1 1 0 0,0-1-1 0 0,0 0 1 0 0,1 1-1 0 0,-1-1 0 0 0,0 1 1 0 0,0-1-1 0 0,0 1 1 0 0,0 0-1 0 0,-1-1 1 0 0,1 1-1 0 0,0 0 0 0 0,0 3 1 0 0,3 16-25 0 0,1 11 35 0 0,-5-31-18 0 0,0 0 0 0 0,0 1 0 0 0,1-1 0 0 0,-1 1 0 0 0,0-1 0 0 0,1 0 1 0 0,-1 1-1 0 0,1-1 0 0 0,0 0 0 0 0,-1 0 0 0 0,1 1 0 0 0,0-1 1 0 0,0 0-1 0 0,0 0 0 0 0,0 0 0 0 0,0 0 0 0 0,0 0 0 0 0,1 1 1 0 0,-1-2-4 0 0,1 0 1 0 0,-1 0 0 0 0,1-1-1 0 0,-1 1 1 0 0,1 0 0 0 0,-1-1-1 0 0,1 1 1 0 0,-1-1-1 0 0,0 0 1 0 0,1 1 0 0 0,-1-1-1 0 0,0 0 1 0 0,1 0 0 0 0,-1 0-1 0 0,0 0 1 0 0,0 0 0 0 0,0 0-1 0 0,0 0 1 0 0,0 0 0 0 0,0 0-1 0 0,0 0 1 0 0,0-1 0 0 0,1-1-1 0 0,-1-1-14 0 0,1 0 0 0 0,0 0 0 0 0,-1 0 0 0 0,0 0 0 0 0,0 0 0 0 0,0 0 0 0 0,0-6 0 0 0,1-1 27 0 0,0 0 1 0 0,1 0-1 0 0,5-14 0 0 0,-6 19-8 0 0,13-15-50 0 0,-7 10 88 0 0,51-65-53 0 0,-38 50-51 0 0,28-42-1 0 0,-27 34 60 0 0,-12 19 22 0 0,0 0 1 0 0,8-19-1 0 0,-10 15 5 0 0,9-39 0 0 0,-3 8 74 0 0,-14 50-86 0 0,0 0-1 0 0,0 0 1 0 0,0 0 0 0 0,0 0-1 0 0,0 0 1 0 0,0 0 0 0 0,0 0-1 0 0,0 0 1 0 0,0-1 0 0 0,0 1 0 0 0,0 0-1 0 0,0 0 1 0 0,0 0 0 0 0,0 0-1 0 0,0 0 1 0 0,0 0 0 0 0,0 0-1 0 0,0 0 1 0 0,0 0 0 0 0,0-1-1 0 0,0 1 1 0 0,0 0 0 0 0,0 0-1 0 0,0 0 1 0 0,0 0 0 0 0,0 0-1 0 0,1 0 1 0 0,-1 0 0 0 0,0 0-1 0 0,0 0 1 0 0,0 0 0 0 0,0 0-1 0 0,0 0 1 0 0,0 0 0 0 0,0-1-1 0 0,0 1 1 0 0,0 0 0 0 0,0 0-1 0 0,0 0 1 0 0,0 0 0 0 0,1 0-1 0 0,-1 0 1 0 0,0 0 0 0 0,0 0-1 0 0,0 0 1 0 0,0 0 0 0 0,0 0-1 0 0,0 0 1 0 0,0 0 0 0 0,0 0-1 0 0,0 0 1 0 0,1 0 0 0 0,-1 0-1 0 0,0 0 1 0 0,0 0 0 0 0,0 0 0 0 0,0 0-1 0 0,0 0 1 0 0,0 1 0 0 0,0-1-1 0 0,0 0 1 0 0,0 0 0 0 0,0 0-1 0 0,1 0 1 0 0,1 9 105 0 0,2 14-32 0 0,-4 55 103 0 0,-2 1 0 0 0,-14 79 0 0 0,-3 47-114 0 0,17-172-104 0 0,0 55-29 0 0,2-76 39 0 0,1 0 0 0 0,1 0 0 0 0,0 0 0 0 0,0 0-1 0 0,5 11 1 0 0,-7-22 18 0 0,0-1 1 0 0,0 1-1 0 0,0-1 0 0 0,0 1 0 0 0,0-1 0 0 0,0 0 0 0 0,1 1 0 0 0,-1-1 0 0 0,0 1 1 0 0,0-1-1 0 0,1 1 0 0 0,-1-1 0 0 0,0 0 0 0 0,1 1 0 0 0,-1-1 0 0 0,0 1 1 0 0,1-1-1 0 0,-1 0 0 0 0,0 0 0 0 0,1 1 0 0 0,-1-1 0 0 0,1 0 0 0 0,-1 0 1 0 0,1 1-1 0 0,-1-1 0 0 0,0 0 0 0 0,1 0 0 0 0,-1 0 0 0 0,1 0 0 0 0,-1 0 0 0 0,1 1 1 0 0,-1-1-1 0 0,1 0 0 0 0,-1 0 0 0 0,1 0 0 0 0,-1-1 0 0 0,1 1 0 0 0,-1 0 1 0 0,1 0-1 0 0,-1 0 0 0 0,1 0 0 0 0,-1 0 0 0 0,1 0 0 0 0,-1-1 0 0 0,1 1 0 0 0,-1 0 1 0 0,0 0-1 0 0,1-1 0 0 0,-1 1 0 0 0,1 0 0 0 0,-1-1 0 0 0,0 1 0 0 0,1 0 1 0 0,-1-1-1 0 0,0 1 0 0 0,0-1 0 0 0,1 0 0 0 0,2-2-33 0 0,0 0 0 0 0,-1-1 0 0 0,1 0 0 0 0,-1 1 0 0 0,3-6-1 0 0,11-31-94 0 0,14-53-1 0 0,-10 28 67 0 0,-15 51 73 0 0,56-147 199 0 0,-53 144-174 0 0,1 1-1 0 0,0 0 1 0 0,1 0-1 0 0,1 1 0 0 0,0 0 1 0 0,1 1-1 0 0,16-15 0 0 0,-26 27-2 0 0,1 0-1 0 0,0 0 1 0 0,0 0-1 0 0,-1 0 1 0 0,1 0-1 0 0,0 1 1 0 0,0-1-1 0 0,1 1 0 0 0,5-2 1 0 0,-8 3-5 0 0,0-1 0 0 0,0 1 0 0 0,0 0 0 0 0,1 0 0 0 0,-1 0 0 0 0,0 0-1 0 0,0 0 1 0 0,1 1 0 0 0,-1-1 0 0 0,0 0 0 0 0,0 0 0 0 0,0 1 0 0 0,0-1 0 0 0,0 1 0 0 0,1-1 0 0 0,-1 1 0 0 0,0 0 0 0 0,0-1 0 0 0,0 1 0 0 0,0 0 0 0 0,0 0 0 0 0,-1-1-1 0 0,1 1 1 0 0,0 0 0 0 0,0 0 0 0 0,0 0 0 0 0,-1 0 0 0 0,1 0 0 0 0,0 0 0 0 0,0 1 0 0 0,10 23 68 0 0,-1-1 1 0 0,8 28-1 0 0,0 1-24 0 0,22 81-65 0 0,-18-53 23 0 0,-22-79-30 0 0,0-1 0 0 0,1 0 0 0 0,-1 1-1 0 0,0-1 1 0 0,1 0 0 0 0,-1 1 0 0 0,1-1 0 0 0,0 0 0 0 0,-1 0-1 0 0,1 1 1 0 0,0-1 0 0 0,0 0 0 0 0,0 0 0 0 0,0 0 0 0 0,-1 0-1 0 0,2 0 1 0 0,-1 0 0 0 0,0 0 0 0 0,0-1 0 0 0,0 1 0 0 0,0 0 0 0 0,0-1-1 0 0,1 1 1 0 0,-1 0 0 0 0,0-1 0 0 0,1 0 0 0 0,-1 1 0 0 0,0-1-1 0 0,1 0 1 0 0,-1 0 0 0 0,0 1 0 0 0,1-1 0 0 0,-1 0 0 0 0,1 0-1 0 0,-1-1 1 0 0,0 1 0 0 0,1 0 0 0 0,-1 0 0 0 0,0-1 0 0 0,1 1 0 0 0,-1-1-1 0 0,0 1 1 0 0,1-1 0 0 0,-1 1 0 0 0,0-1 0 0 0,0 0 0 0 0,0 0-1 0 0,0 1 1 0 0,0-1 0 0 0,0 0 0 0 0,0 0 0 0 0,2-2 0 0 0,3-4-35 0 0,0 1 0 0 0,0-1 0 0 0,0-1 1 0 0,-1 1-1 0 0,7-15 0 0 0,18-46-55 0 0,-5 10 79 0 0,-13 33 8 0 0,-4 8 35 0 0,1 0 0 0 0,0 0 0 0 0,22-28 0 0 0,-31 45-16 0 0,0-1 1 0 0,0 1-1 0 0,0 0 0 0 0,0 0 0 0 0,1-1 0 0 0,-1 1 0 0 0,0 0 0 0 0,0 0 1 0 0,1 0-1 0 0,-1 0 0 0 0,0-1 0 0 0,0 1 0 0 0,0 0 0 0 0,1 0 1 0 0,-1 0-1 0 0,0 0 0 0 0,1 0 0 0 0,-1 0 0 0 0,0-1 0 0 0,0 1 0 0 0,1 0 1 0 0,-1 0-1 0 0,0 0 0 0 0,1 0 0 0 0,-1 0 0 0 0,0 0 0 0 0,0 0 0 0 0,1 0 1 0 0,-1 0-1 0 0,0 0 0 0 0,1 1 0 0 0,-1-1 0 0 0,0 0 0 0 0,0 0 1 0 0,1 0-1 0 0,-1 0 0 0 0,0 0 0 0 0,0 0 0 0 0,1 1 0 0 0,-1-1 0 0 0,0 0 1 0 0,0 0-1 0 0,0 0 0 0 0,1 1 0 0 0,-1-1 0 0 0,0 0 0 0 0,0 0 1 0 0,0 1-1 0 0,1-1 0 0 0,-1 0 0 0 0,0 0 0 0 0,0 1 0 0 0,0-1 0 0 0,0 0 1 0 0,0 0-1 0 0,0 1 0 0 0,0-1 0 0 0,0 0 0 0 0,0 1 0 0 0,5 20 166 0 0,-4-19-153 0 0,9 110 238 0 0,-8-79-249 0 0,1 0 1 0 0,10 49-1 0 0,-11-78-23 0 0,-1 0-1 0 0,1 1 0 0 0,-1-1 0 0 0,1 0 1 0 0,0 0-1 0 0,0 0 0 0 0,1-1 0 0 0,-1 1 0 0 0,4 3 1 0 0,-5-6 2 0 0,0 0 0 0 0,0 0 0 0 0,0 0 1 0 0,0 0-1 0 0,0-1 0 0 0,0 1 1 0 0,0 0-1 0 0,0-1 0 0 0,0 1 0 0 0,0-1 1 0 0,0 1-1 0 0,0-1 0 0 0,0 1 0 0 0,0-1 1 0 0,1 0-1 0 0,-1 0 0 0 0,0 0 1 0 0,0 1-1 0 0,0-1 0 0 0,1 0 0 0 0,-1 0 1 0 0,0-1-1 0 0,0 1 0 0 0,0 0 0 0 0,1 0 1 0 0,-1 0-1 0 0,0-1 0 0 0,0 1 1 0 0,0-1-1 0 0,0 1 0 0 0,0-1 0 0 0,0 1 1 0 0,0-1-1 0 0,0 0 0 0 0,0 1 0 0 0,0-1 1 0 0,1-1-1 0 0,7-7-35 0 0,0 0 1 0 0,-1 0 0 0 0,-1-1-1 0 0,13-21 1 0 0,-15 22 47 0 0,1 0 0 0 0,0 0 0 0 0,1 0 0 0 0,0 1 0 0 0,0 0 0 0 0,14-12 0 0 0,-20 19 10 0 0,0 1 0 0 0,-1-1 0 0 0,1 0 0 0 0,0 1 0 0 0,0-1 0 0 0,0 1 1 0 0,0 0-1 0 0,0-1 0 0 0,0 1 0 0 0,0-1 0 0 0,0 1 0 0 0,0 0 0 0 0,0 0 1 0 0,0 0-1 0 0,0 0 0 0 0,0 0 0 0 0,0 0 0 0 0,0 0 0 0 0,0 0 0 0 0,0 0 1 0 0,0 0-1 0 0,0 0 0 0 0,0 0 0 0 0,0 1 0 0 0,1 0 0 0 0,0 0 9 0 0,-1 0 1 0 0,1 0-1 0 0,-1 0 0 0 0,0 1 0 0 0,1-1 0 0 0,-1 1 1 0 0,0-1-1 0 0,0 1 0 0 0,0-1 0 0 0,0 1 0 0 0,0 0 0 0 0,1 2 1 0 0,1 5 21 0 0,0 0 0 0 0,0 0 0 0 0,-1 0 0 0 0,2 15 0 0 0,-3-5-33 0 0,2 7 10 0 0,0 0 1 0 0,11 36-1 0 0,-14-60-20 0 0,0-1-6 0 0,0 0 0 0 0,1 0-1 0 0,-1 0 1 0 0,0 0 0 0 0,1 0-1 0 0,-1 0 1 0 0,0-1 0 0 0,1 1-1 0 0,-1 0 1 0 0,1 0 0 0 0,0 0-1 0 0,-1 0 1 0 0,1 0 0 0 0,0-1-1 0 0,-1 1 1 0 0,1 0 0 0 0,0-1-1 0 0,0 1 1 0 0,-1-1 0 0 0,2 2-1 0 0,-1-2-70 0 0,16-6-125 0 0,-16 4 147 0 0,0 2 75 0 0,3-3-39 0 0,-1 1 1 0 0,1 0 0 0 0,0-1 0 0 0,-1 0 0 0 0,6-6-1 0 0,-8 9 26 0 0,14-11-21 0 0,-10 7 27 0 0,0 0-1 0 0,0 0 0 0 0,0 1 1 0 0,0 0-1 0 0,1 0 0 0 0,10-4 1 0 0,-14 7-3 0 0,0 0-1 0 0,-1 0 1 0 0,1 0 0 0 0,0 0 0 0 0,-1 0 0 0 0,1 0-1 0 0,0 0 1 0 0,-1 0 0 0 0,1 1 0 0 0,0-1 0 0 0,-1 1-1 0 0,1-1 1 0 0,-1 1 0 0 0,1 0 0 0 0,-1-1 0 0 0,1 1-1 0 0,-1 0 1 0 0,0 0 0 0 0,1 0 0 0 0,-1 0 0 0 0,0 0-1 0 0,0 0 1 0 0,1 1 0 0 0,-1-1 0 0 0,0 0 0 0 0,0 1 0 0 0,-1-1-1 0 0,1 1 1 0 0,0-1 0 0 0,1 3 0 0 0,25 52 120 0 0,-18-36-137 0 0,20 32 0 0 0,-15-29 27 0 0,14 32 0 0 0,-18-35-46 0 0,0 0 0 0 0,24 34 0 0 0,-14-27 59 0 0,0-1-56 0 0,28 30-1 0 0,-45-53 15 0 0,0 0-1 0 0,1-1 1 0 0,-1 1 0 0 0,1-1-1 0 0,-1 0 1 0 0,1 0 0 0 0,0 0-1 0 0,-1-1 1 0 0,1 1 0 0 0,0-1-1 0 0,0 0 1 0 0,0 0 0 0 0,0 0 0 0 0,0-1-1 0 0,1 1 1 0 0,6-1 0 0 0,-5-1-13 0 0,-1 1 1 0 0,1-1 0 0 0,-1 0 0 0 0,1 0 0 0 0,-1-1 0 0 0,1 1-1 0 0,-1-1 1 0 0,0-1 0 0 0,0 1 0 0 0,0-1 0 0 0,8-5 0 0 0,23-14-69 0 0,-26 17 63 0 0,-1-1-1 0 0,0 0 0 0 0,13-12 0 0 0,-9 6 37 0 0,1 1 0 0 0,0 0-1 0 0,1 1 1 0 0,0 1 0 0 0,1 0 0 0 0,-1 1-1 0 0,2 0 1 0 0,-1 1 0 0 0,28-7 0 0 0,-37 13 14 0 0,1 0 0 0 0,0 0 0 0 0,-1 0 0 0 0,1 1 0 0 0,0 0 0 0 0,-1 1 0 0 0,10 1 0 0 0,-14-1-6 0 0,0 0 1 0 0,0 1 0 0 0,-1-1 0 0 0,1 1-1 0 0,0-1 1 0 0,0 1 0 0 0,-1 0-1 0 0,1 0 1 0 0,-1 0 0 0 0,1 0 0 0 0,-1 0-1 0 0,0 1 1 0 0,0-1 0 0 0,0 1-1 0 0,0-1 1 0 0,2 5 0 0 0,3 6 34 0 0,0 1-1 0 0,6 17 1 0 0,-2-4-107 0 0,-5-11 23 0 0,-3-10 36 0 0,0 1 0 0 0,0 0 1 0 0,5 7-1 0 0,-7-12-11 0 0,0-1 0 0 0,-1 0-1 0 0,1 0 1 0 0,0 0 0 0 0,0 1-1 0 0,1-1 1 0 0,-1 0 0 0 0,0 0-1 0 0,0-1 1 0 0,0 1 0 0 0,1 0-1 0 0,-1 0 1 0 0,0-1 0 0 0,1 1-1 0 0,-1 0 1 0 0,1-1 0 0 0,-1 1-1 0 0,1-1 1 0 0,-1 0 0 0 0,1 0-1 0 0,1 1 1 0 0,-2-2-6 0 0,0 1 0 0 0,1-1-1 0 0,-1 1 1 0 0,0-1 0 0 0,0 0 0 0 0,0 0 0 0 0,0 1 0 0 0,1-1-1 0 0,-1 0 1 0 0,0 0 0 0 0,0 0 0 0 0,-1 0 0 0 0,1 0 0 0 0,0 0-1 0 0,0 0 1 0 0,0-1 0 0 0,-1 1 0 0 0,1-1 0 0 0,13-26-93 0 0,-9 18 107 0 0,0 0 0 0 0,1 0-1 0 0,0 1 1 0 0,12-15 0 0 0,-2 3 54 0 0,-15 20-40 0 0,1-1-1 0 0,-1 0 0 0 0,0 1 0 0 0,1-1 1 0 0,-1 1-1 0 0,1 0 0 0 0,0-1 1 0 0,-1 1-1 0 0,1 0 0 0 0,0 0 1 0 0,0 0-1 0 0,0 0 0 0 0,0 1 0 0 0,0-1 1 0 0,0 0-1 0 0,0 1 0 0 0,0-1 1 0 0,0 1-1 0 0,0 0 0 0 0,0 0 1 0 0,0 0-1 0 0,0 0 0 0 0,0 0 1 0 0,0 0-1 0 0,0 0 0 0 0,0 1 0 0 0,0-1 1 0 0,0 1-1 0 0,0-1 0 0 0,0 1 1 0 0,3 1-1 0 0,5 3 121 0 0,0 1 0 0 0,-1-1 0 0 0,0 2 0 0 0,14 11 0 0 0,-14-11-24 0 0,79 75 435 0 0,-65-59-510 0 0,1 0 1 0 0,0-2-1 0 0,34 22 1 0 0,-49-38-53 0 0,-1-1 1 0 0,0 0 0 0 0,1 0 0 0 0,0-1 0 0 0,0-1-1 0 0,0 1 1 0 0,0-1 0 0 0,0-1 0 0 0,10 1-1 0 0,12-1-232 0 0,43-5 0 0 0,-4 1-1703 0 0,-9 3-1173 0 0,-31-1 262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19.541"/>
    </inkml:context>
    <inkml:brush xml:id="br0">
      <inkml:brushProperty name="width" value="0.2" units="cm"/>
      <inkml:brushProperty name="height" value="0.2" units="cm"/>
      <inkml:brushProperty name="color" value="#DA821A"/>
    </inkml:brush>
  </inkml:definitions>
  <inkml:trace contextRef="#ctx0" brushRef="#br0">1 342 80 0 0,'0'0'3374'0'0,"2"-19"-1479"0"0,3-34-121 0 0,-4 47-1464 0 0,0 4-221 0 0,-1 0 0 0 0,0 1 0 0 0,1-1 0 0 0,-1 0-1 0 0,0 0 1 0 0,0 1 0 0 0,0-1 0 0 0,-2-10 2913 0 0,-1 30-2719 0 0,8 65-31 0 0,-4-42-238 0 0,7 55 0 0 0,-5-69-15 0 0,-3-23-2 0 0,2 9 20 0 0,0 0 0 0 0,5 22 0 0 0,-6-33-21 0 0,-1 0-1 0 0,1 0 0 0 0,0 0 0 0 0,0 0 1 0 0,-1 0-1 0 0,1 0 0 0 0,1 0 0 0 0,-1 0 1 0 0,0 0-1 0 0,0 0 0 0 0,1 0 0 0 0,-1-1 1 0 0,1 1-1 0 0,-1 0 0 0 0,1-1 0 0 0,0 0 1 0 0,0 1-1 0 0,0-1 0 0 0,0 0 0 0 0,0 0 1 0 0,0 0-1 0 0,0 0 0 0 0,2 1 0 0 0,-2-2 7 0 0,0 0-1 0 0,-1 0 0 0 0,1 0 0 0 0,-1-1 0 0 0,1 1 0 0 0,-1 0 1 0 0,1-1-1 0 0,-1 1 0 0 0,1-1 0 0 0,-1 1 0 0 0,0-1 0 0 0,1 0 1 0 0,-1 0-1 0 0,0 1 0 0 0,1-1 0 0 0,-1 0 0 0 0,0 0 0 0 0,0 0 1 0 0,2-3-1 0 0,20-25 55 0 0,-19 23-30 0 0,173-219 1323 0 0,-62 108-1162 0 0,-105 104-151 0 0,-8 11-26 0 0,-1 0-1 0 0,1-1 1 0 0,0 1-1 0 0,-1 0 1 0 0,1 0-1 0 0,1 0 1 0 0,-1 0-1 0 0,3-3 1 0 0,-4 5-9 0 0,13-11 87 0 0,1-2-65 0 0,-11 10-20 0 0,0-1 0 0 0,0 0 0 0 0,-1 1 0 0 0,0-1 0 0 0,1-1 0 0 0,4-7 0 0 0,25-37-6 0 0,-31 45 45 0 0,0 0 0 0 0,0 0-1 0 0,-1 0 1 0 0,1-1 0 0 0,0-6-1 0 0,-1 8-26 0 0,-1 0 0 0 0,1 0 0 0 0,0-1 1 0 0,0 1-1 0 0,0 1 0 0 0,0-1 0 0 0,1 0 0 0 0,-1 0 0 0 0,1 0 0 0 0,0 1 0 0 0,1-4 0 0 0,-2 6-3 0 0,-1 0 0 0 0,0-1 0 0 0,1 1 0 0 0,-1 0 0 0 0,0 0 0 0 0,1-1 0 0 0,-1 1 0 0 0,1 0 0 0 0,-1 0 0 0 0,0-1 0 0 0,1 1 0 0 0,-1 0-1 0 0,1 0 1 0 0,-1 0 0 0 0,0 0 0 0 0,1 0 0 0 0,-1 0 0 0 0,1 0 0 0 0,-1 0 0 0 0,1 0 0 0 0,-1 0 0 0 0,1 0 0 0 0,-1 0 0 0 0,1 0 0 0 0,-1 0 0 0 0,0 0 0 0 0,1 0 0 0 0,-1 0 0 0 0,1 0 0 0 0,-1 1 0 0 0,0-1 0 0 0,1 0 0 0 0,-1 0 0 0 0,1 1 0 0 0,-1-1 0 0 0,0 0 0 0 0,1 0 0 0 0,-1 1 0 0 0,0-1-1 0 0,1 0 1 0 0,-1 1 0 0 0,0-1 0 0 0,0 0 0 0 0,1 1 0 0 0,-1-1 0 0 0,0 1 0 0 0,0-1 0 0 0,0 0 0 0 0,1 2 0 0 0,9 26 30 0 0,-7-19 38 0 0,57 164 91 0 0,-10-25-123 0 0,8 25-35 0 0,17 43 43 0 0,-70-204-74 0 0,1 1 0 0 0,0-2-1 0 0,1 1 1 0 0,0-1 0 0 0,1 0-1 0 0,18 20 1 0 0,-26-31-3 0 0,1 0 16 0 0,0 0-1 0 0,0 0 1 0 0,0 0 0 0 0,-1-1 0 0 0,1 1 0 0 0,0 0-1 0 0,0 0 1 0 0,0-1 0 0 0,0 1 0 0 0,-1-1-1 0 0,1 1 1 0 0,0-1 0 0 0,0 1 0 0 0,-1-1 0 0 0,1 0-1 0 0,0 1 1 0 0,-1-1 0 0 0,1 0 0 0 0,-1 1-1 0 0,1-1 1 0 0,-1 0 0 0 0,1 0 0 0 0,-1 1 0 0 0,1-1-1 0 0,-1 0 1 0 0,0 0 0 0 0,0 0 0 0 0,1 0-1 0 0,-1 1 1 0 0,0-3 0 0 0,4-36 14 0 0,0 6-94 0 0,0 23 65 0 0,2-1 0 0 0,11-17-1 0 0,7-13-11 0 0,-7 9 3 0 0,-13 25 48 0 0,1 0-1 0 0,-2 0 1 0 0,1 0-1 0 0,3-13 1 0 0,-5 16-16 0 0,0 0 1 0 0,-1 0-1 0 0,1 0 0 0 0,1 0 1 0 0,2-4-1 0 0,8-16-20 0 0,14-56 143 0 0,6 6 5 0 0,-32 72-127 0 0,0 0 0 0 0,0 1 0 0 0,0-1 0 0 0,0 0 1 0 0,0 1-1 0 0,1-1 0 0 0,-1 1 0 0 0,0-1 0 0 0,1 1 0 0 0,-1-1 0 0 0,1 1 0 0 0,-1 0 0 0 0,1 0 0 0 0,0 0 0 0 0,0 0 0 0 0,-1 0 1 0 0,1 0-1 0 0,0 1 0 0 0,0-1 0 0 0,0 1 0 0 0,0-1 0 0 0,0 1 0 0 0,0-1 0 0 0,0 1 0 0 0,0 0 0 0 0,0 0 0 0 0,0 0 0 0 0,0 0 0 0 0,2 1 1 0 0,3 0 11 0 0,0 0 1 0 0,0 0-1 0 0,0 0 1 0 0,0 1-1 0 0,-1 0 1 0 0,1 1-1 0 0,7 3 1 0 0,-7-1-5 0 0,0 0-1 0 0,0 0 1 0 0,0 0 0 0 0,-1 1-1 0 0,1 0 1 0 0,-1 0 0 0 0,-1 1-1 0 0,1 0 1 0 0,-1 0 0 0 0,7 13-1 0 0,3 9 63 0 0,16 46 0 0 0,-26-64-49 0 0,133 302 69 0 0,-117-261-97 0 0,-17-42 6 0 0,-1 0 0 0 0,1 0-1 0 0,1 0 1 0 0,0-1-1 0 0,0 1 1 0 0,1-1 0 0 0,0 0-1 0 0,11 11 1 0 0,-15-18-12 0 0,0-1 0 0 0,1 1 0 0 0,-1-1 1 0 0,0 1-1 0 0,1-1 0 0 0,0 0 0 0 0,-1 0 0 0 0,1 0 0 0 0,0 0 0 0 0,-1-1 1 0 0,1 1-1 0 0,0-1 0 0 0,0 1 0 0 0,-1-1 0 0 0,1 0 0 0 0,0 0 0 0 0,0 0 0 0 0,0-1 1 0 0,0 1-1 0 0,-1-1 0 0 0,1 1 0 0 0,0-1 0 0 0,-1 0 0 0 0,4-2 0 0 0,7-2-1 0 0,-1-1-1 0 0,1-1 1 0 0,18-14-1 0 0,-19 13 0 0 0,70-40-58 0 0,8-4-51 0 0,-67 35 109 0 0,-10 7 19 0 0,0 0 0 0 0,1 1-1 0 0,0 1 1 0 0,1 0 0 0 0,0 1 0 0 0,0 0 0 0 0,16-4 0 0 0,-28 11-2 0 0,0 0 1 0 0,1 0-1 0 0,-1 0 1 0 0,0 0 0 0 0,0 0-1 0 0,0 1 1 0 0,0 0-1 0 0,0-1 1 0 0,0 1-1 0 0,0 0 1 0 0,0 1-1 0 0,-1-1 1 0 0,1 0-1 0 0,0 1 1 0 0,-1 0-1 0 0,1-1 1 0 0,3 4-1 0 0,-2-2 4 0 0,0 0-1 0 0,1 0 0 0 0,0 0 1 0 0,-1-1-1 0 0,1 0 0 0 0,0 0 1 0 0,7 2-1 0 0,-9-4-12 0 0,0 0 1 0 0,0 1-1 0 0,0-1 0 0 0,0 0 0 0 0,0 0 1 0 0,0-1-1 0 0,0 1 0 0 0,0 0 1 0 0,0-1-1 0 0,0 0 0 0 0,0 0 1 0 0,0 0-1 0 0,0 0 0 0 0,0 0 1 0 0,-1-1-1 0 0,1 1 0 0 0,5-4 1 0 0,-4 1-5 0 0,0 0 1 0 0,0 0 0 0 0,0-1 0 0 0,-1 1-1 0 0,1-1 1 0 0,-1 0 0 0 0,0 0 0 0 0,0 0-1 0 0,2-6 1 0 0,27-50-10 0 0,-22 45 8 0 0,0-1 0 0 0,12-34 0 0 0,48-125 39 0 0,-44 113-16 0 0,2 3 35 0 0,-28 59-40 0 0,0 0-1 0 0,1 0 1 0 0,-1 1 0 0 0,1-1-1 0 0,-1 0 1 0 0,1 1 0 0 0,-1-1-1 0 0,1 0 1 0 0,-1 1-1 0 0,1-1 1 0 0,0 1 0 0 0,-1-1-1 0 0,1 1 1 0 0,0-1 0 0 0,-1 1-1 0 0,1 0 1 0 0,0-1-1 0 0,0 1 1 0 0,-1 0 0 0 0,1-1-1 0 0,0 1 1 0 0,0 0-1 0 0,0 0 1 0 0,-1 0 0 0 0,1 0-1 0 0,0 0 1 0 0,0 0 0 0 0,0 0-1 0 0,0 0 1 0 0,-1 0-1 0 0,1 0 1 0 0,0 0 0 0 0,1 1-1 0 0,2 0 12 0 0,0 1 0 0 0,0 1 0 0 0,0-1-1 0 0,-1 0 1 0 0,6 5 0 0 0,-6-4-20 0 0,-1-1 1 0 0,0-1-1 0 0,1 1 0 0 0,0 0 1 0 0,-1 0-1 0 0,1-1 1 0 0,0 0-1 0 0,0 1 0 0 0,-1-1 1 0 0,1 0-1 0 0,4 0 0 0 0,-5-1-2 0 0,0 0-1 0 0,1-1 1 0 0,-1 1-1 0 0,0-1 1 0 0,0 1-1 0 0,0-1 0 0 0,1 0 1 0 0,-1 0-1 0 0,0 0 1 0 0,0 0-1 0 0,0 0 1 0 0,0-1-1 0 0,0 1 1 0 0,-1 0-1 0 0,1-1 0 0 0,0 0 1 0 0,-1 1-1 0 0,1-1 1 0 0,1-2-1 0 0,3-5 0 0 0,0 1-1 0 0,-1-1 1 0 0,4-11 0 0 0,-3 9 113 0 0,-4 11-84 0 0,-2-1-21 0 0,1 1 1 0 0,-1 0 0 0 0,1 0-1 0 0,0 0 1 0 0,-1 0 0 0 0,1 0-1 0 0,0 0 1 0 0,-1 0-1 0 0,1 0 1 0 0,-1 0 0 0 0,1 1-1 0 0,0-1 1 0 0,-1 0 0 0 0,1 0-1 0 0,-1 0 1 0 0,1 1-1 0 0,0-1 1 0 0,-1 0 0 0 0,1 1-1 0 0,-1-1 1 0 0,1 0 0 0 0,-1 1-1 0 0,1-1 1 0 0,-1 1 0 0 0,1 0-1 0 0,12 20 58 0 0,3 31-25 0 0,-15-47-21 0 0,54 267 152 0 0,-32-145-176 0 0,-14-86-5 0 0,2 0-1 0 0,23 56 0 0 0,-31-88 8 0 0,1-1 0 0 0,1 1 0 0 0,0-1 0 0 0,0 0 0 0 0,0 0 0 0 0,1-1 0 0 0,0 1-1 0 0,1-1 1 0 0,13 12 0 0 0,-19-18-2 0 0,0 0 1 0 0,0-1-1 0 0,0 1 0 0 0,1 0 1 0 0,-1 0-1 0 0,0-1 0 0 0,0 1 1 0 0,0 0-1 0 0,1-1 0 0 0,-1 0 1 0 0,0 1-1 0 0,0-1 0 0 0,1 0 1 0 0,-1 1-1 0 0,0-1 0 0 0,1 0 1 0 0,-1 0-1 0 0,0 0 0 0 0,1 0 1 0 0,-1 0-1 0 0,0-1 0 0 0,1 1 1 0 0,-1 0-1 0 0,0 0 0 0 0,3-2 1 0 0,-2 1-4 0 0,-1-1 1 0 0,1 1-1 0 0,0-1 1 0 0,0 0-1 0 0,-1 1 1 0 0,1-1-1 0 0,-1 0 1 0 0,1 0-1 0 0,-1 0 0 0 0,0-1 1 0 0,0 1-1 0 0,0 0 1 0 0,2-4-1 0 0,2-7 0 0 0,0 1 0 0 0,1 0-1 0 0,1 1 1 0 0,0-1 0 0 0,0 1-1 0 0,1 1 1 0 0,12-13 0 0 0,-13 17 0 0 0,1 1 0 0 0,0 0 0 0 0,0 0 0 0 0,0 0 0 0 0,0 1 0 0 0,1 1 0 0 0,12-5 1 0 0,24-11 24 0 0,151-91-48 0 0,-181 100 42 0 0,-1-1 0 0 0,-1 0 0 0 0,21-23 0 0 0,-22 20-11 0 0,1 1 1 0 0,1 1 0 0 0,15-11 0 0 0,-27 22 4 0 0,1-1 1 0 0,-1 1-1 0 0,1 0 1 0 0,0 0-1 0 0,-1 0 1 0 0,1 1-1 0 0,0-1 0 0 0,-1 0 1 0 0,1 1-1 0 0,0 0 1 0 0,4 0-1 0 0,33 4 85 0 0,-6-1-49 0 0,-32-3-41 0 0,0 0-1 0 0,0-1 1 0 0,0 0-1 0 0,0 1 0 0 0,0-1 1 0 0,-1 0-1 0 0,1 0 1 0 0,0 1-1 0 0,0-2 0 0 0,-1 1 1 0 0,1 0-1 0 0,0 0 1 0 0,-1 0-1 0 0,0-1 0 0 0,1 1 1 0 0,-1-1-1 0 0,0 1 1 0 0,2-3-1 0 0,19-31-40 0 0,-21 33 41 0 0,17-33 2 0 0,38-53-1 0 0,-52 81 0 0 0,0 0 0 0 0,0-1 0 0 0,-1 1 0 0 0,4-10 0 0 0,6-15 4 0 0,1 3 22 0 0,-9 18-11 0 0,1 0 0 0 0,0 0 0 0 0,0 1-1 0 0,9-11 1 0 0,-15 20-13 0 0,1 1 0 0 0,-1-1-1 0 0,0 1 1 0 0,1-1 0 0 0,-1 1-1 0 0,1-1 1 0 0,-1 1 0 0 0,1-1-1 0 0,0 1 1 0 0,-1-1 0 0 0,1 1-1 0 0,-1 0 1 0 0,1-1-1 0 0,0 1 1 0 0,-1 0 0 0 0,1 0-1 0 0,0-1 1 0 0,-1 1 0 0 0,1 0-1 0 0,0 0 1 0 0,0 0 0 0 0,-1 0-1 0 0,1 0 1 0 0,0 0 0 0 0,-1 0-1 0 0,1 0 1 0 0,0 0-1 0 0,1 0 1 0 0,-1 1 6 0 0,0 0-1 0 0,0 0 1 0 0,0 0 0 0 0,1 0-1 0 0,-1 0 1 0 0,0 0-1 0 0,0 0 1 0 0,0 0 0 0 0,-1 0-1 0 0,1 0 1 0 0,0 0 0 0 0,0 1-1 0 0,0 0 1 0 0,3 6 35 0 0,-1-1 0 0 0,-1 1 0 0 0,4 14 0 0 0,38 160 68 0 0,-21-49-76 0 0,-5-25-21 0 0,-13-77-40 0 0,0-6 16 0 0,7 25 0 0 0,-9-41 6 0 0,1 0 0 0 0,-1-1 0 0 0,1 1 0 0 0,1-1 0 0 0,-1 0 0 0 0,10 11 0 0 0,-8-12-2 0 0,0 1 1 0 0,0-1 0 0 0,1-1 0 0 0,12 10 0 0 0,-15-13-6 0 0,1 0-1 0 0,-1-1 1 0 0,1 0-1 0 0,0 0 1 0 0,0 0-1 0 0,0 0 1 0 0,0-1-1 0 0,0 1 1 0 0,10 0-1 0 0,54 1-51 0 0,-49-3 64 0 0,-1 0 0 0 0,0 2 0 0 0,34 7-1 0 0,-50-8 10 0 0,1 0 0 0 0,-1 1-1 0 0,0 0 1 0 0,0 0 0 0 0,0 0-1 0 0,0 0 1 0 0,0 0 0 0 0,0 0-1 0 0,0 1 1 0 0,-1-1 0 0 0,0 1-1 0 0,1 0 1 0 0,-1 0 0 0 0,0 0-1 0 0,0 0 1 0 0,0 0 0 0 0,-1 1-1 0 0,1-1 1 0 0,-1 0 0 0 0,2 8-1 0 0,2 5 5 0 0,-1 1-1 0 0,-1 0 0 0 0,0 18 1 0 0,-2-26-1 0 0,1 7-17 0 0,0-1 1 0 0,2 1-1 0 0,-1-1 0 0 0,8 19 1 0 0,-9-28-6 0 0,1-1 0 0 0,-1 1 0 0 0,1 0 0 0 0,0-1 0 0 0,1 0 0 0 0,-1 0 0 0 0,1 0 0 0 0,0 0 0 0 0,1 0 0 0 0,-1-1 0 0 0,1 0 0 0 0,0 0 0 0 0,8 5 0 0 0,-10-7-1 0 0,1-1 0 0 0,-1 0 0 0 0,1 0 0 0 0,-1 0 0 0 0,1 0 0 0 0,0-1 0 0 0,-1 1 1 0 0,1-1-1 0 0,0 0 0 0 0,0 0 0 0 0,-1 0 0 0 0,1-1 0 0 0,0 1 0 0 0,-1-1 0 0 0,1 0 0 0 0,0 0 0 0 0,-1 0 0 0 0,1-1 0 0 0,-1 1 1 0 0,0-1-1 0 0,6-3 0 0 0,3-2-21 0 0,0-1 1 0 0,0-1-1 0 0,-1 0 1 0 0,12-12-1 0 0,63-68-66 0 0,-48 48 84 0 0,1 2-1 0 0,46-36 1 0 0,-74 67 54 0 0,-8 5-24 0 0,1-1 0 0 0,0 1 0 0 0,-1 0-1 0 0,1 1 1 0 0,1-1 0 0 0,-1 1 0 0 0,0 0-1 0 0,1 0 1 0 0,-1 0 0 0 0,1 1 0 0 0,7-3-1 0 0,-11 5-5 0 0,0-1-1 0 0,1 0 0 0 0,-1 1 1 0 0,0-1-1 0 0,0 1 0 0 0,0-1 1 0 0,0 1-1 0 0,0 0 0 0 0,0 0 1 0 0,0-1-1 0 0,0 1 0 0 0,0 0 1 0 0,0 0-1 0 0,0 0 0 0 0,0 0 1 0 0,-1 0-1 0 0,1 0 0 0 0,0 0 1 0 0,-1 0-1 0 0,1 0 0 0 0,-1 0 1 0 0,2 3-1 0 0,10 31 65 0 0,-10-28-82 0 0,23 97 61 0 0,-20-80-44 0 0,9 25-6 0 0,3-1 0 0 0,41 88 0 0 0,-42-101 17 0 0,27 43-73 0 0,-26-44 83 0 0,-12-23-17 0 0,1-1-1 0 0,-1 1 1 0 0,7 23 0 0 0,-6-10-56 0 0,13 28 0 0 0,-11-30 37 0 0,8 31 0 0 0,-16-53 2 0 0,0 1-1 0 0,1 0 0 0 0,-1-1 1 0 0,0 1-1 0 0,0 0 0 0 0,0 0 1 0 0,1-1-1 0 0,-1 1 0 0 0,0-1 1 0 0,1 1-1 0 0,-1 0 0 0 0,1-1 1 0 0,-1 1-1 0 0,0-1 0 0 0,1 1 1 0 0,-1-1-1 0 0,1 1 1 0 0,0-1-1 0 0,-1 1 0 0 0,1-1 1 0 0,-1 0-1 0 0,1 1 0 0 0,0-1 1 0 0,-1 0-1 0 0,1 1 0 0 0,0-1 1 0 0,-1 0-1 0 0,1 0 0 0 0,0 0 1 0 0,-1 1-1 0 0,1-1 0 0 0,0 0 1 0 0,0 0-1 0 0,0 0 0 0 0,0-1-3 0 0,0 1 0 0 0,1 0 0 0 0,-1 0 0 0 0,0-1 0 0 0,0 1-1 0 0,0-1 1 0 0,0 1 0 0 0,0-1 0 0 0,1 0 0 0 0,-1 1 0 0 0,0-1-1 0 0,0 0 1 0 0,-1 0 0 0 0,1 1 0 0 0,0-1 0 0 0,0 0-1 0 0,0 0 1 0 0,1-2 0 0 0,7-17-57 0 0,0 0 0 0 0,10-35 0 0 0,-12 34 7 0 0,54-178-128 0 0,-23 71 47 0 0,-37 127 142 0 0,9-32 44 0 0,1 1 0 0 0,26-53 0 0 0,-30 69-74 0 0,-5 12 42 0 0,-1 1 0 0 0,0 0 0 0 0,1 0 1 0 0,0-1-1 0 0,0 1 0 0 0,4-5 284 0 0,13 9 165 0 0,-18-1-458 0 0,1 1 1 0 0,-1 0-1 0 0,0-1 0 0 0,1 1 0 0 0,-1 0 0 0 0,0 0 1 0 0,0 0-1 0 0,0 0 0 0 0,0 0 0 0 0,0 0 0 0 0,0 1 1 0 0,0-1-1 0 0,1 2 0 0 0,11 10-48 0 0,-8-11 37 0 0,-1 0 1 0 0,1 0-1 0 0,-1-1 0 0 0,1 0 0 0 0,0 0 1 0 0,0 0-1 0 0,-1 0 0 0 0,1-1 1 0 0,0 0-1 0 0,0 0 0 0 0,0 0 0 0 0,0 0 1 0 0,0-1-1 0 0,0 0 0 0 0,-1 0 0 0 0,1 0 1 0 0,0-1-1 0 0,-1 1 0 0 0,1-1 0 0 0,-1 0 1 0 0,1 0-1 0 0,-1-1 0 0 0,0 0 0 0 0,0 1 1 0 0,4-5-1 0 0,-1 1 28 0 0,3-1 92 0 0,-9 7-112 0 0,0 1 0 0 0,0-1 0 0 0,-1 0 0 0 0,1 1 0 0 0,0-1 0 0 0,-1 0 0 0 0,1 1 0 0 0,-1-1 0 0 0,1 1 0 0 0,0-1 0 0 0,-1 1 0 0 0,1 0 0 0 0,-1-1 0 0 0,1 1 0 0 0,-1-1 0 0 0,0 1 0 0 0,1 0 0 0 0,-1-1 0 0 0,0 1 0 0 0,1 1 0 0 0,4 10 16 0 0,0 0 0 0 0,-1 1 0 0 0,0-1 1 0 0,-1 1-1 0 0,2 17 0 0 0,4 16 6 0 0,42 115 8 0 0,-50-158-45 0 0,0 1 0 0 0,0-1 0 0 0,1 1 0 0 0,-1-1 0 0 0,1 0 0 0 0,0 0 0 0 0,0 0 0 0 0,0 0 0 0 0,0 0 0 0 0,1 0 0 0 0,-1 0 0 0 0,1-1 0 0 0,-1 1 0 0 0,1-1 0 0 0,0 0-1 0 0,0 0 1 0 0,0 0 0 0 0,0 0 0 0 0,1-1 0 0 0,-1 1 0 0 0,0-1 0 0 0,1 1 0 0 0,-1-1 0 0 0,1-1 0 0 0,0 1 0 0 0,-1 0 0 0 0,1-1 0 0 0,-1 0 0 0 0,1 1 0 0 0,0-1 0 0 0,-1-1 0 0 0,1 1 0 0 0,0-1 0 0 0,4 0 0 0 0,-1-2-2 0 0,0 1 0 0 0,0-1 1 0 0,0-1-1 0 0,-1 1 1 0 0,1-1-1 0 0,9-8 1 0 0,36-34-33 0 0,-7 6-7 0 0,-19 21 63 0 0,29-17 0 0 0,35-17-31 0 0,-52 32 119 0 0,-16 8-89 0 0,33-13 1 0 0,-45 22-9 0 0,0 0 0 0 0,1 1 0 0 0,16-3 0 0 0,-24 6 5 0 0,-1-1 1 0 0,1 1-1 0 0,0 0 0 0 0,0 0 0 0 0,0 0 0 0 0,0 0 0 0 0,-1 1 0 0 0,1-1 0 0 0,0 1 0 0 0,0-1 1 0 0,-1 1-1 0 0,1 0 0 0 0,0 0 0 0 0,-1 0 0 0 0,1 0 0 0 0,-1 1 0 0 0,1-1 0 0 0,-1 1 0 0 0,3 2 1 0 0,12 11 64 0 0,-13-12-64 0 0,0 0-1 0 0,0 1 1 0 0,-1-1-1 0 0,1 1 1 0 0,-1 0 0 0 0,0 0-1 0 0,4 5 1 0 0,16 38 41 0 0,-1 1 0 0 0,17 56 0 0 0,-38-101-54 0 0,0 0 0 0 0,0 0 0 0 0,0 0-1 0 0,1 0 1 0 0,0 0 0 0 0,-1 0 0 0 0,1 0 0 0 0,0-1 0 0 0,0 1 0 0 0,1-1 0 0 0,3 4 0 0 0,-5-5-3 0 0,1 0 1 0 0,-1-1-1 0 0,0 1 0 0 0,0 0 1 0 0,0-1-1 0 0,1 0 0 0 0,-1 1 1 0 0,0-1-1 0 0,0 0 0 0 0,1 1 0 0 0,-1-1 1 0 0,0 0-1 0 0,1 0 0 0 0,-1 0 1 0 0,0 0-1 0 0,1-1 0 0 0,-1 1 0 0 0,0 0 1 0 0,1 0-1 0 0,-1-1 0 0 0,0 1 1 0 0,0-1-1 0 0,1 1 0 0 0,-1-1 1 0 0,0 1-1 0 0,0-1 0 0 0,0 0 0 0 0,0 0 1 0 0,0 1-1 0 0,0-1 0 0 0,0 0 1 0 0,1-2-1 0 0,8-6-23 0 0,-1-1 1 0 0,-1 0-1 0 0,0-1 0 0 0,0 0 1 0 0,6-12-1 0 0,29-65-75 0 0,-31 61 84 0 0,83-184-74 0 0,-42 121 409 0 0,-53 89-158 0 0,5 1 150 0 0,-4 0-297 0 0,0 0 1 0 0,0 0-1 0 0,-1 0 0 0 0,1 0 0 0 0,0 1 0 0 0,0-1 0 0 0,-1 0 1 0 0,1 0-1 0 0,0 1 0 0 0,-1-1 0 0 0,1 0 0 0 0,0 1 0 0 0,0-1 1 0 0,-1 1-1 0 0,1-1 0 0 0,-1 1 0 0 0,1-1 0 0 0,0 1 0 0 0,-1-1 0 0 0,1 1 1 0 0,-1-1-1 0 0,0 1 0 0 0,1 0 0 0 0,-1-1 0 0 0,1 2 0 0 0,7 25 194 0 0,-8-27-202 0 0,6 24 34 0 0,19 44 1 0 0,2 5 17 0 0,22 126-17 0 0,-23-87-35 0 0,43 209 24 0 0,-62-284 16 0 0,-5-24-49 0 0,0 0 0 0 0,2 1 0 0 0,-1-1 0 0 0,2 0 0 0 0,6 15 0 0 0,-11-28-3 0 0,1 1 0 0 0,-1 0 0 0 0,0-1 0 0 0,1 1 0 0 0,-1-1 0 0 0,0 1 0 0 0,1-1-1 0 0,-1 1 1 0 0,1-1 0 0 0,-1 1 0 0 0,0-1 0 0 0,1 0 0 0 0,-1 1 0 0 0,1-1 0 0 0,0 0-1 0 0,-1 1 1 0 0,1-1 0 0 0,-1 0 0 0 0,1 1 0 0 0,-1-1 0 0 0,1 0 0 0 0,0 0 0 0 0,-1 0-1 0 0,1 0 1 0 0,0 0 0 0 0,0 0 0 0 0,0 0-1 0 0,0 0-1 0 0,1-1 1 0 0,-1 1-1 0 0,0 0 1 0 0,0-1 0 0 0,0 0-1 0 0,0 1 1 0 0,0-1-1 0 0,0 0 1 0 0,1 1 0 0 0,-2-1-1 0 0,3-1 1 0 0,3-5-18 0 0,-1 1-1 0 0,1-1 1 0 0,4-9 0 0 0,-6 11 7 0 0,16-24 6 0 0,1 2 0 0 0,1 0 0 0 0,27-23 0 0 0,-10 4 16 0 0,-33 38 9 0 0,1 0 0 0 0,-1 0-1 0 0,2 0 1 0 0,-1 1 0 0 0,1 0-1 0 0,0 0 1 0 0,11-7 0 0 0,-7 6 67 0 0,-11 7-70 0 0,1 0 0 0 0,-1 0 0 0 0,1 0 0 0 0,-1 1 0 0 0,1-1 0 0 0,-1 0 0 0 0,1 0 0 0 0,-1 1 0 0 0,1-1 0 0 0,-1 1 0 0 0,1 0 0 0 0,0-1 0 0 0,-1 1 0 0 0,4 0 0 0 0,0 0 9 0 0,0 1-1 0 0,0 0 0 0 0,0 0 1 0 0,0 0-1 0 0,0 1 1 0 0,0 0-1 0 0,0 0 0 0 0,-1 0 1 0 0,1 0-1 0 0,-1 1 0 0 0,0-1 1 0 0,1 1-1 0 0,-1 1 1 0 0,0-1-1 0 0,-1 0 0 0 0,1 1 1 0 0,5 6-1 0 0,-2 0 4 0 0,1 0-1 0 0,-1 0 1 0 0,-1 0 0 0 0,0 1-1 0 0,-1 0 1 0 0,6 15-1 0 0,-10-22-19 0 0,0-1-1 0 0,1 0 0 0 0,-1 0 1 0 0,1 0-1 0 0,0 0 0 0 0,0 0 1 0 0,0 0-1 0 0,0 0 0 0 0,0-1 0 0 0,1 1 1 0 0,-1-1-1 0 0,5 4 0 0 0,-6-5-2 0 0,1-1-1 0 0,-1 1 1 0 0,0 0-1 0 0,1-1 1 0 0,-1 1 0 0 0,0-1-1 0 0,1 0 1 0 0,-1 0-1 0 0,1 1 1 0 0,-1-1-1 0 0,1 0 1 0 0,-1 0-1 0 0,1 0 1 0 0,-1 0-1 0 0,1-1 1 0 0,-1 1-1 0 0,0 0 1 0 0,1-1 0 0 0,-1 1-1 0 0,1-1 1 0 0,-1 1-1 0 0,0-1 1 0 0,1 0-1 0 0,-1 1 1 0 0,0-1-1 0 0,0 0 1 0 0,1 0-1 0 0,-1 0 1 0 0,0 0 0 0 0,0 0-1 0 0,0 0 1 0 0,0 0-1 0 0,0-2 1 0 0,58-71-100 0 0,-46 54 83 0 0,1 1 1 0 0,2 1-1 0 0,26-26 0 0 0,30-19 64 0 0,-67 59-34 0 0,0 1-1 0 0,0 0 0 0 0,0 0 0 0 0,0 0 1 0 0,0 1-1 0 0,0 0 0 0 0,1 0 0 0 0,-1 0 1 0 0,1 1-1 0 0,5-1 0 0 0,26-10 21 0 0,-35 11-17 0 0,0 0 0 0 0,1 0-1 0 0,-1 0 1 0 0,0 1 0 0 0,0-1-1 0 0,1 0 1 0 0,-1 1-1 0 0,0-1 1 0 0,1 1 0 0 0,-1 0-1 0 0,1 0 1 0 0,-1 0 0 0 0,0 0-1 0 0,1 0 1 0 0,-1 1 0 0 0,0-1-1 0 0,1 1 1 0 0,-1-1 0 0 0,0 1-1 0 0,1 0 1 0 0,-1 0 0 0 0,0 0-1 0 0,0 0 1 0 0,0 0 0 0 0,0 1-1 0 0,0-1 1 0 0,0 1-1 0 0,0-1 1 0 0,-1 1 0 0 0,1 0-1 0 0,0-1 1 0 0,-1 1 0 0 0,1 0-1 0 0,-1 0 1 0 0,0 0 0 0 0,2 4-1 0 0,6 12-25 0 0,22 34 44 0 0,-30-50-31 0 0,0 0 1 0 0,1-1 0 0 0,-1 1 0 0 0,0-1 0 0 0,1 1-1 0 0,-1-1 1 0 0,1 1 0 0 0,-1-1 0 0 0,1 0-1 0 0,0 0 1 0 0,-1 0 0 0 0,1 0 0 0 0,0 0 0 0 0,0 0-1 0 0,0-1 1 0 0,0 1 0 0 0,-1 0 0 0 0,1-1-1 0 0,0 0 1 0 0,0 1 0 0 0,0-1 0 0 0,0 0 0 0 0,4 0-1 0 0,-2-1-5 0 0,0 0 0 0 0,0 0 0 0 0,0-1 0 0 0,0 1 0 0 0,0-1 0 0 0,-1 0 0 0 0,1 0-1 0 0,0 0 1 0 0,-1 0 0 0 0,0-1 0 0 0,4-2 0 0 0,18-25-97 0 0,1 0 141 0 0,-25 28-31 0 0,1 1 0 0 0,0-1 0 0 0,0 0 0 0 0,0 1 0 0 0,0 0 0 0 0,0-1-1 0 0,0 1 1 0 0,1 0 0 0 0,-1 0 0 0 0,0 0 0 0 0,0 1 0 0 0,5-2 0 0 0,-6 2 3 0 0,1 0-1 0 0,-1 1 1 0 0,0-1-1 0 0,0 0 1 0 0,1 1-1 0 0,-1-1 1 0 0,0 1 0 0 0,0-1-1 0 0,1 1 1 0 0,-1-1-1 0 0,0 1 1 0 0,0 0-1 0 0,0 0 1 0 0,0 0 0 0 0,0-1-1 0 0,0 1 1 0 0,0 0-1 0 0,0 0 1 0 0,0 0 0 0 0,-1 1-1 0 0,2 0 1 0 0,15 28 70 0 0,-16-27-91 0 0,48 100 97 0 0,-23-45-104 0 0,57 94 0 0 0,-54-110 22 0 0,2-1 0 0 0,52 52 0 0 0,-64-76-42 0 0,24 17 0 0 0,1 2 82 0 0,-42-35-43 0 0,0 1 0 0 0,0 0 0 0 0,1-1 0 0 0,-1 1-1 0 0,0-1 1 0 0,1 0 0 0 0,-1 0 0 0 0,1 0 0 0 0,0 0 0 0 0,-1 0 0 0 0,1 0 0 0 0,0-1 0 0 0,-1 1 0 0 0,1-1 0 0 0,0 0 0 0 0,4 0 0 0 0,-6 0 4 0 0,-1 1 1 0 0,1-1-1 0 0,0 0 0 0 0,-1 1 1 0 0,1-1-1 0 0,-1 0 0 0 0,1 1 1 0 0,-1-1-1 0 0,0 1 0 0 0,1-1 1 0 0,-1 1-1 0 0,1-1 0 0 0,-1 1 1 0 0,0-1-1 0 0,1 1 0 0 0,-1-1 1 0 0,0 1-1 0 0,0 0 0 0 0,0-1 1 0 0,1 1-1 0 0,-1-1 0 0 0,0 1 1 0 0,0 0-1 0 0,0-1 0 0 0,0 1 1 0 0,0 0-1 0 0,0 0 0 0 0,1 18 66 0 0,-4 3 6 0 0,2-9-61 0 0,0 1-1 0 0,0-1 1 0 0,2 16-1 0 0,-1-26-25 0 0,1 0 0 0 0,-1 0 0 0 0,1 1 0 0 0,0-1 0 0 0,0 0-1 0 0,0 0 1 0 0,0 0 0 0 0,0 0 0 0 0,1-1 0 0 0,-1 1 0 0 0,1 0 0 0 0,0 0 0 0 0,-1-1 0 0 0,2 1-1 0 0,-1-1 1 0 0,0 0 0 0 0,0 0 0 0 0,4 3 0 0 0,-3-3 2 0 0,-1-1 0 0 0,1 0-1 0 0,-1 0 1 0 0,0-1 0 0 0,1 1 0 0 0,0-1 0 0 0,-1 1-1 0 0,1-1 1 0 0,-1 0 0 0 0,5 0 0 0 0,31-2-30 0 0,-20 0 16 0 0,-2 1 43 0 0,-2 0 24 0 0,-1 0 0 0 0,1 1 0 0 0,0 1 0 0 0,-1 0 1 0 0,1 0-1 0 0,19 6 0 0 0,-18-2 5 0 0,0 0 1 0 0,0 1-1 0 0,0 1 1 0 0,-1 0-1 0 0,22 15 0 0 0,-28-16-25 0 0,1 1 1 0 0,-1 0-1 0 0,-1 0 0 0 0,1 1 0 0 0,-1 0 0 0 0,0 0 0 0 0,-1 0 0 0 0,0 1 0 0 0,6 13 0 0 0,-6-10-19 0 0,0 0 0 0 0,1-1-1 0 0,16 21 1 0 0,-21-30-20 0 0,-1 1 1 0 0,1-1-1 0 0,0 0 1 0 0,0 0-1 0 0,1-1 1 0 0,-1 1 0 0 0,0 0-1 0 0,0-1 1 0 0,1 1-1 0 0,-1-1 1 0 0,1 0-1 0 0,0 1 1 0 0,-1-1-1 0 0,1-1 1 0 0,0 1 0 0 0,-1 0-1 0 0,1-1 1 0 0,0 1-1 0 0,0-1 1 0 0,0 0-1 0 0,-1 0 1 0 0,1 0-1 0 0,0 0 1 0 0,0 0 0 0 0,3-2-1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48.399"/>
    </inkml:context>
    <inkml:brush xml:id="br0">
      <inkml:brushProperty name="width" value="0.2" units="cm"/>
      <inkml:brushProperty name="height" value="0.2" units="cm"/>
      <inkml:brushProperty name="color" value="#E5D303"/>
    </inkml:brush>
  </inkml:definitions>
  <inkml:trace contextRef="#ctx0" brushRef="#br0">0 1 184 0 0,'0'0'3193'0'0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1.632"/>
    </inkml:context>
    <inkml:brush xml:id="br0">
      <inkml:brushProperty name="width" value="0.2" units="cm"/>
      <inkml:brushProperty name="height" value="0.2" units="cm"/>
      <inkml:brushProperty name="color" value="#E5D303"/>
    </inkml:brush>
  </inkml:definitions>
  <inkml:trace contextRef="#ctx0" brushRef="#br0">1 20 480 0 0,'0'-3'4345'0'0,"1"1"-4276"0"0,0 1-1 0 0,0 0 1 0 0,1 0-1 0 0,-1-1 1 0 0,0 1-1 0 0,1 0 1 0 0,-1 0 0 0 0,1 0-1 0 0,-1 0 1 0 0,1 0-1 0 0,0 1 1 0 0,-1-1-1 0 0,1 1 1 0 0,0-1 0 0 0,-1 1-1 0 0,1-1 1 0 0,0 1-1 0 0,0 0 1 0 0,0 0-1 0 0,-1 0 1 0 0,1 0-1 0 0,0 0 1 0 0,0 0 0 0 0,-1 0-1 0 0,4 1 1 0 0,9 2 282 0 0,0 0 1 0 0,18 7 0 0 0,-12-4-483 0 0,-15-5 158 0 0,-1 1 0 0 0,0-1-1 0 0,0 0 1 0 0,0 1 0 0 0,0 0 0 0 0,0 0-1 0 0,0 1 1 0 0,0-1 0 0 0,-1 1 0 0 0,1-1-1 0 0,5 6 1 0 0,-6-3 65 0 0,1 0 0 0 0,-1 0 0 0 0,0 0 0 0 0,0 0 0 0 0,-1 1 1 0 0,1-1-1 0 0,-1 1 0 0 0,1 6 0 0 0,13 48 253 0 0,10 86-1 0 0,-21-105-178 0 0,-2 47-1 0 0,-4-61 129 0 0,-8 40 0 0 0,7-54-272 0 0,-11 62 228 0 0,13-74-186 0 0,8-13 3 0 0,14-84 100 0 0,-17 65-171 0 0,2 0 0 0 0,1 1 0 0 0,15-35 0 0 0,-15 46-17 0 0,-4 10 32 0 0,0-1 0 0 0,0 1 0 0 0,7-10 0 0 0,-9 17-1 0 0,0-1 0 0 0,0 1-1 0 0,0-1 1 0 0,0 1 0 0 0,1 0 0 0 0,-1 0 0 0 0,1 0 0 0 0,-1 0-1 0 0,1 0 1 0 0,0 1 0 0 0,-1-1 0 0 0,1 1 0 0 0,0-1 0 0 0,4 0-1 0 0,-6 2 5 0 0,0 0 0 0 0,0 0-1 0 0,-1 1 1 0 0,1-1-1 0 0,0 0 1 0 0,0 0-1 0 0,0 0 1 0 0,0 1 0 0 0,-1-1-1 0 0,1 0 1 0 0,0 1-1 0 0,0-1 1 0 0,-1 1-1 0 0,1-1 1 0 0,0 1 0 0 0,-1-1-1 0 0,1 1 1 0 0,0 0-1 0 0,-1-1 1 0 0,1 1 0 0 0,-1 0-1 0 0,1-1 1 0 0,-1 1-1 0 0,1 0 1 0 0,-1 0-1 0 0,0 0 1 0 0,1-1 0 0 0,-1 1-1 0 0,0 1 1 0 0,11 27 186 0 0,-10-26-190 0 0,13 56 99 0 0,8 63 1 0 0,-13-66-126 0 0,-6-41 14 0 0,1-1 1 0 0,1 0-1 0 0,12 27 1 0 0,-16-40 0 0 0,-1 0-3 0 0,1 0-1 0 0,-1 0 1 0 0,1 1 0 0 0,0-1 0 0 0,-1 0-1 0 0,1 0 1 0 0,0 0 0 0 0,0 1 0 0 0,0-1-1 0 0,0 0 1 0 0,0 0 0 0 0,0 0 0 0 0,0-1 0 0 0,0 1-1 0 0,0 0 1 0 0,1 0 0 0 0,-1-1 0 0 0,0 1-1 0 0,1 0 1 0 0,-1-1 0 0 0,0 0 0 0 0,1 1-1 0 0,-1-1 1 0 0,0 0 0 0 0,1 1 0 0 0,-1-1-1 0 0,1 0 1 0 0,-1 0 0 0 0,0 0 0 0 0,1 0 0 0 0,-1-1-1 0 0,1 1 1 0 0,-1 0 0 0 0,3-1 0 0 0,3-2 13 0 0,0 0 0 0 0,0 0 1 0 0,0-1-1 0 0,0 0 0 0 0,7-6 1 0 0,1 1 14 0 0,-2 0-20 0 0,0 2 0 0 0,1-1-1 0 0,-1 2 1 0 0,2 0 0 0 0,-1 1 0 0 0,1 0 0 0 0,27-5 0 0 0,-21 7-15 0 0,11-1 51 0 0,57-2 1 0 0,-80 7-14 0 0,0-1 1 0 0,0 1 0 0 0,0 0-1 0 0,0 1 1 0 0,0 0 0 0 0,-1 0 0 0 0,1 1-1 0 0,-1 0 1 0 0,0 1 0 0 0,0-1 0 0 0,10 8-1 0 0,-9-5-9 0 0,-1-1 1 0 0,1 1-1 0 0,16 6 0 0 0,-22-11-28 0 0,-1 0 0 0 0,1 0 0 0 0,0-1 0 0 0,0 1 0 0 0,0-1 0 0 0,-1 1 0 0 0,1-1 0 0 0,0 0 0 0 0,0 0 0 0 0,0 0 0 0 0,0 0 0 0 0,0-1 0 0 0,-1 1 0 0 0,1-1 0 0 0,0 0 0 0 0,0 0 0 0 0,-1 0 0 0 0,4-2 0 0 0,70-43-38 0 0,-75 46 53 0 0,0-1 0 0 0,0 0 0 0 0,1 0 0 0 0,-1 1 0 0 0,0-1 0 0 0,1 1 0 0 0,-1-1 0 0 0,1 1 0 0 0,-1-1 0 0 0,1 1 0 0 0,-1 0 0 0 0,0 0 0 0 0,1 0 0 0 0,-1 0 0 0 0,1 0 0 0 0,-1 0 0 0 0,1 0 0 0 0,-1 0 0 0 0,1 1 0 0 0,-1-1 0 0 0,1 1 0 0 0,-1-1 0 0 0,0 1 0 0 0,1-1 0 0 0,-1 1 0 0 0,0 0 0 0 0,1-1 0 0 0,-1 1 0 0 0,0 0 0 0 0,0 0 0 0 0,0 0 0 0 0,0 0 0 0 0,0 0 0 0 0,1 2 0 0 0,5 5 49 0 0,-2 0 0 0 0,1 0 1 0 0,-1 1-1 0 0,5 11 0 0 0,3 3 3 0 0,-10-18-72 0 0,0 0 0 0 0,1-1 1 0 0,0 1-1 0 0,-1-1 0 0 0,2 0 1 0 0,-1 0-1 0 0,0 0 1 0 0,1-1-1 0 0,-1 0 0 0 0,7 4 1 0 0,-9-6 6 0 0,1 0 1 0 0,0 0-1 0 0,-1 0 1 0 0,1-1-1 0 0,0 1 1 0 0,0-1 0 0 0,0 1-1 0 0,0-1 1 0 0,-1 0-1 0 0,1 0 1 0 0,0 0-1 0 0,0-1 1 0 0,0 1 0 0 0,0-1-1 0 0,0 1 1 0 0,-1-1-1 0 0,1 0 1 0 0,0 0-1 0 0,-1 0 1 0 0,1 0-1 0 0,-1-1 1 0 0,4-1 0 0 0,36-26-26 0 0,-19 13 27 0 0,35-18-1 0 0,-51 31 27 0 0,0 0-1 0 0,0 0 0 0 0,0 0 1 0 0,1 1-1 0 0,-1 0 0 0 0,1 0 1 0 0,0 1-1 0 0,-1 0 0 0 0,15 0 1 0 0,-18 2 10 0 0,0 0 0 0 0,0 0 1 0 0,0 1-1 0 0,0-1 1 0 0,0 1-1 0 0,-1-1 0 0 0,1 1 1 0 0,0 1-1 0 0,-1-1 1 0 0,0 0-1 0 0,1 1 0 0 0,-1 0 1 0 0,0-1-1 0 0,0 1 1 0 0,0 0-1 0 0,-1 1 0 0 0,1-1 1 0 0,-1 1-1 0 0,4 5 0 0 0,4 9 55 0 0,-1 1 0 0 0,11 29-1 0 0,-6-3-65 0 0,-11-33-24 0 0,1 0-1 0 0,0-1 0 0 0,0 1 0 0 0,1-1 0 0 0,7 12 0 0 0,-11-21-7 0 0,0-1-1 0 0,0 1 1 0 0,1 0 0 0 0,-1-1-1 0 0,0 1 1 0 0,1 0 0 0 0,-1-1-1 0 0,1 0 1 0 0,0 1 0 0 0,-1-1-1 0 0,1 0 1 0 0,0 0-1 0 0,0 0 1 0 0,0 0 0 0 0,0 0-1 0 0,0 0 1 0 0,0-1 0 0 0,0 1-1 0 0,0-1 1 0 0,0 1-1 0 0,0-1 1 0 0,0 0 0 0 0,1 0-1 0 0,-1 0 1 0 0,0 0 0 0 0,0 0-1 0 0,0 0 1 0 0,0-1 0 0 0,0 1-1 0 0,0-1 1 0 0,0 1-1 0 0,0-1 1 0 0,0 0 0 0 0,0 0-1 0 0,0 0 1 0 0,0 0 0 0 0,0 0-1 0 0,1-1 1 0 0,5-4-15 0 0,0 0 0 0 0,0 0-1 0 0,-1-1 1 0 0,0 0 0 0 0,-1 0 0 0 0,0 0 0 0 0,6-10-1 0 0,6-8 11 0 0,2 0-1 0 0,36-37 0 0 0,-48 53 36 0 0,1 1-1 0 0,1 0 1 0 0,-1 1-1 0 0,2 0 0 0 0,-1 1 1 0 0,0 0-1 0 0,1 0 1 0 0,0 1-1 0 0,23-7 0 0 0,-31 12 7 0 0,-1-1-1 0 0,1 1 1 0 0,-1 0-1 0 0,0 0 0 0 0,1 1 1 0 0,-1-1-1 0 0,1 0 1 0 0,-1 1-1 0 0,0-1 0 0 0,1 1 1 0 0,-1 0-1 0 0,0 0 1 0 0,0 0-1 0 0,1 0 1 0 0,-1 0-1 0 0,0 0 0 0 0,0 1 1 0 0,0-1-1 0 0,0 1 1 0 0,-1-1-1 0 0,1 1 0 0 0,0 0 1 0 0,-1 0-1 0 0,1 0 1 0 0,-1-1-1 0 0,0 2 0 0 0,1-1 1 0 0,0 3-1 0 0,2 1 7 0 0,-1 1-1 0 0,0 0 1 0 0,0 0-1 0 0,-1 0 1 0 0,0 0 0 0 0,0 0-1 0 0,0 0 1 0 0,0 10-1 0 0,-2-13-31 0 0,1-1-1 0 0,0 0 1 0 0,0 0-1 0 0,0 1 1 0 0,0-1-1 0 0,1 0 1 0 0,-1 0-1 0 0,1 0 0 0 0,0-1 1 0 0,0 1-1 0 0,4 5 1 0 0,-3-4-2 0 0,0 0 0 0 0,0 0-1 0 0,-1 0 1 0 0,4 7 0 0 0,-4-7 3 0 0,0 0 0 0 0,0 0 0 0 0,1-1 0 0 0,-1 1 0 0 0,1-1 0 0 0,0 0 0 0 0,0 1 0 0 0,6 4 0 0 0,-6-5-1 0 0,0-1 0 0 0,0 1 0 0 0,0 0-1 0 0,-1 0 1 0 0,1 1 0 0 0,-1-1 0 0 0,1 0 0 0 0,-1 1 0 0 0,1 3 0 0 0,13 48 101 0 0,-11-37-85 0 0,9 27 0 0 0,-11-39-21 0 0,0-1-1 0 0,1 1 1 0 0,0-1 0 0 0,5 7-1 0 0,10 15-2 0 0,-17-23 2 0 0,0 0 0 0 0,1-1 1 0 0,-1 1-1 0 0,1 0 1 0 0,0-1-1 0 0,0 0 0 0 0,0 0 1 0 0,0 0-1 0 0,1 0 1 0 0,-1 0-1 0 0,1-1 0 0 0,-1 1 1 0 0,1-1-1 0 0,8 4 1 0 0,-10-6-7 0 0,1 1-1 0 0,0 0 1 0 0,0-1 0 0 0,0 0 0 0 0,0 1 0 0 0,-1-1 0 0 0,1 0 0 0 0,0-1 0 0 0,0 1 0 0 0,0 0 0 0 0,0-1 0 0 0,0 0 0 0 0,-1 1 0 0 0,1-1 0 0 0,0 0 0 0 0,-1-1 0 0 0,1 1 0 0 0,-1 0 0 0 0,1-1 0 0 0,-1 1 0 0 0,1-1 0 0 0,-1 0 0 0 0,3-2 0 0 0,96-102 116 0 0,-72 73-55 0 0,58-53-50 0 0,-55 61 11 0 0,-21 17-8 0 0,0 0 1 0 0,-1-1 0 0 0,10-12-1 0 0,10-7 17 0 0,-24 23-20 0 0,-1-1-1 0 0,1 1 1 0 0,-1-1-1 0 0,0 0 1 0 0,0 0-1 0 0,0-1 1 0 0,5-10-1 0 0,-9 15 7 0 0,6-15 17 0 0,1 0 0 0 0,0 1 0 0 0,2 0-1 0 0,0 0 1 0 0,17-19 0 0 0,-27 34-7 0 0,1 0 1 0 0,0 1 0 0 0,-1-1-1 0 0,1 0 1 0 0,0 1 0 0 0,-1-1-1 0 0,1 1 1 0 0,0-1-1 0 0,0 1 1 0 0,0-1 0 0 0,-1 1-1 0 0,1 0 1 0 0,0-1 0 0 0,0 1-1 0 0,0 0 1 0 0,0 0-1 0 0,0-1 1 0 0,0 1 0 0 0,0 0-1 0 0,1 0 1 0 0,-1 1 2 0 0,-1-1 1 0 0,1 0 0 0 0,0 1-1 0 0,0-1 1 0 0,-1 0 0 0 0,1 1-1 0 0,0-1 1 0 0,-1 1-1 0 0,1-1 1 0 0,-1 1 0 0 0,1 0-1 0 0,0-1 1 0 0,-1 1-1 0 0,1-1 1 0 0,-1 1 0 0 0,0 0-1 0 0,1 0 1 0 0,0 0 0 0 0,1 6 54 0 0,1 0 0 0 0,-1 0 1 0 0,-1 0-1 0 0,2 10 0 0 0,-1-8-99 0 0,11 77 231 0 0,3 145-1 0 0,-8-79-123 0 0,-8-144-95 0 0,1 0 0 0 0,0 0 0 0 0,1 1 0 0 0,0-1 0 0 0,0 0 0 0 0,5 12 0 0 0,-6-19-1 0 0,0 1 1 0 0,0-1-1 0 0,-1 1 1 0 0,1-1-1 0 0,0 0 1 0 0,0 1-1 0 0,0-1 1 0 0,0 0-1 0 0,1 0 1 0 0,-1 0-1 0 0,0 0 1 0 0,1 0-1 0 0,-1 0 1 0 0,0 0-1 0 0,1 0 1 0 0,-1 0-1 0 0,1-1 1 0 0,-1 1-1 0 0,1 0 1 0 0,-1-1-1 0 0,1 0 1 0 0,0 1-1 0 0,-1-1 0 0 0,1 0 1 0 0,0 0-1 0 0,-1 0 1 0 0,1 0-1 0 0,-1 0 1 0 0,1 0-1 0 0,0 0 1 0 0,-1 0-1 0 0,1-1 1 0 0,0 1-1 0 0,-1-1 1 0 0,1 1-1 0 0,-1-1 1 0 0,1 0-1 0 0,-1 0 1 0 0,3-1-1 0 0,11-8 12 0 0,0 0-1 0 0,0-1 1 0 0,-1 0-1 0 0,0-1 1 0 0,-1-1-1 0 0,12-16 1 0 0,9-6 10 0 0,-17 18 13 0 0,-6 5 1 0 0,0 0 1 0 0,1 0-1 0 0,1 2 1 0 0,0-1-1 0 0,0 2 1 0 0,18-10 0 0 0,-29 18-5 0 0,0 0 0 0 0,-1 1 0 0 0,1-1 0 0 0,0 1 0 0 0,-1-1 0 0 0,1 1 0 0 0,0 0 0 0 0,-1 0 0 0 0,1 0 0 0 0,0 0 0 0 0,0 0 0 0 0,0 0 0 0 0,-1 0 0 0 0,1 0 1 0 0,0 1-1 0 0,-1-1 0 0 0,1 1 0 0 0,0-1 0 0 0,-1 1 0 0 0,1 0 0 0 0,-1 0 0 0 0,1 0 0 0 0,-1 0 0 0 0,1 0 0 0 0,-1 0 0 0 0,1 0 0 0 0,-1 0 0 0 0,0 0 0 0 0,0 1 0 0 0,0-1 1 0 0,1 0-1 0 0,-1 1 0 0 0,-1-1 0 0 0,1 1 0 0 0,1 2 0 0 0,3 6 55 0 0,0 0 1 0 0,-1 1-1 0 0,-1 0 1 0 0,4 15-1 0 0,-4-14-49 0 0,7 29 18 0 0,-2-11-38 0 0,0 0 1 0 0,14 30 0 0 0,-11-31-36 0 0,-9-21 23 0 0,0-1-1 0 0,1 0 1 0 0,0 0-1 0 0,1 0 0 0 0,0 0 1 0 0,5 7-1 0 0,-9-14 5 0 0,0 1-1 0 0,1-1 0 0 0,-1 0 0 0 0,0 1 1 0 0,1-1-1 0 0,-1 0 0 0 0,0 0 0 0 0,1 1 0 0 0,-1-1 1 0 0,1 0-1 0 0,-1 0 0 0 0,0 1 0 0 0,1-1 1 0 0,-1 0-1 0 0,1 0 0 0 0,-1 0 0 0 0,1 0 0 0 0,-1 0 1 0 0,1 0-1 0 0,-1 0 0 0 0,0 0 0 0 0,1 0 1 0 0,-1 0-1 0 0,1 0 0 0 0,-1 0 0 0 0,1 0 0 0 0,0 0 1 0 0,12-10-189 0 0,5-16 103 0 0,-13 17 108 0 0,1-1-1 0 0,0 1 0 0 0,1 1 1 0 0,0-1-1 0 0,0 1 0 0 0,1 0 1 0 0,0 1-1 0 0,15-11 0 0 0,-18 15-6 0 0,-1 0 0 0 0,1 0 0 0 0,0 1-1 0 0,0-1 1 0 0,0 1 0 0 0,1 0 0 0 0,-1 1-1 0 0,0-1 1 0 0,1 1 0 0 0,-1 1-1 0 0,1-1 1 0 0,-1 0 0 0 0,1 1 0 0 0,0 0-1 0 0,-1 1 1 0 0,1-1 0 0 0,-1 1 0 0 0,10 3-1 0 0,-11-3-14 0 0,0 0 0 0 0,0 0 0 0 0,1 0 0 0 0,-1-1 0 0 0,0 1 0 0 0,0-1 0 0 0,1 0 0 0 0,-1-1 0 0 0,0 1 0 0 0,0 0-1 0 0,1-1 1 0 0,-1 0 0 0 0,0 0 0 0 0,0-1 0 0 0,6-2 0 0 0,-4 1-4 0 0,-1 0 0 0 0,1-1 0 0 0,-1 0-1 0 0,0 0 1 0 0,0-1 0 0 0,0 1 0 0 0,0-1 0 0 0,-1 0 0 0 0,6-8 0 0 0,2-3 32 0 0,45-58-65 0 0,-51 68 54 0 0,0 0 0 0 0,1 0 0 0 0,-1 0 0 0 0,1 0 0 0 0,0 1 0 0 0,1 1 0 0 0,-1-1 0 0 0,12-4 0 0 0,-13 7 5 0 0,0 0 1 0 0,0 0 0 0 0,0 0-1 0 0,0 1 1 0 0,1 0 0 0 0,-1 0-1 0 0,13 0 1 0 0,-18 1 1 0 0,1 1 0 0 0,-1 0 0 0 0,1-1 0 0 0,0 1 0 0 0,-1 0 0 0 0,1 0 0 0 0,-1 0 1 0 0,0 0-1 0 0,1 0 0 0 0,-1 0 0 0 0,0 0 0 0 0,0 0 0 0 0,0 0 0 0 0,1 1 0 0 0,-1-1 0 0 0,-1 0 0 0 0,1 1 0 0 0,0-1 0 0 0,0 1 0 0 0,0-1 0 0 0,-1 1 0 0 0,1 0 1 0 0,-1-1-1 0 0,1 4 0 0 0,2 5 29 0 0,-1 1 1 0 0,1 19 0 0 0,-2-18-54 0 0,5 132 183 0 0,-5-88-158 0 0,10 70 0 0 0,-11-121-45 0 0,2 1 1 0 0,-1-1-1 0 0,1 1 0 0 0,-1-1 0 0 0,2 1 0 0 0,3 8 1 0 0,-5-13 17 0 0,-1-1 0 0 0,1 1 0 0 0,-1 0 0 0 0,1 0 0 0 0,0 0 0 0 0,-1 0 0 0 0,1-1 0 0 0,0 1 0 0 0,0 0 0 0 0,-1-1 0 0 0,1 1 0 0 0,0-1 0 0 0,0 1 0 0 0,0 0 0 0 0,0-1 1 0 0,0 0-1 0 0,0 1 0 0 0,0-1 0 0 0,0 0 0 0 0,0 1 0 0 0,0-1 0 0 0,0 0 0 0 0,0 0 0 0 0,0 0 0 0 0,0 0 0 0 0,0 0 0 0 0,0 0 0 0 0,0 0 0 0 0,0 0 0 0 0,0 0 0 0 0,0-1 0 0 0,0 1 0 0 0,0 0 0 0 0,0-1 0 0 0,-1 1 1 0 0,1-1-1 0 0,0 1 0 0 0,0-1 0 0 0,0 1 0 0 0,0-1 0 0 0,0 1 0 0 0,-1-1 0 0 0,1 0 0 0 0,0 0 0 0 0,0 0 0 0 0,10-10-28 0 0,0-1 1 0 0,-1 0-1 0 0,-1 0 0 0 0,13-22 1 0 0,15-20 17 0 0,-33 50 28 0 0,11-15-1 0 0,22-19 1 0 0,-33 34 3 0 0,0 0 0 0 0,0 1-1 0 0,1-1 1 0 0,0 1 0 0 0,-1 0 0 0 0,1 0-1 0 0,0 1 1 0 0,1-1 0 0 0,-1 1 0 0 0,0 0-1 0 0,6-1 1 0 0,-8 3 4 0 0,-1 0 1 0 0,0 0-1 0 0,0 1 0 0 0,0-1 0 0 0,-1 1 0 0 0,1-1 1 0 0,0 1-1 0 0,0-1 0 0 0,0 1 0 0 0,0 0 1 0 0,0 0-1 0 0,-1 0 0 0 0,1 0 0 0 0,0 0 1 0 0,-1 1-1 0 0,1-1 0 0 0,-1 0 0 0 0,1 1 1 0 0,-1-1-1 0 0,0 1 0 0 0,1 0 0 0 0,-1-1 1 0 0,0 1-1 0 0,1 3 0 0 0,4 5 40 0 0,0 1 0 0 0,7 20 1 0 0,-12-27-36 0 0,27 88 82 0 0,6 12-104 0 0,-29-92-10 0 0,0 1 0 0 0,2-1 0 0 0,-1 0 0 0 0,13 16 0 0 0,-17-26-3 0 0,0 1 0 0 0,1-1 0 0 0,-1 1 0 0 0,1-1 0 0 0,-1 0 0 0 0,1 0-1 0 0,0 0 1 0 0,0 0 0 0 0,0-1 0 0 0,4 3 0 0 0,-5-4 1 0 0,0 1 1 0 0,0-1-1 0 0,1 1 0 0 0,-1-1 1 0 0,0 0-1 0 0,0 0 0 0 0,0 0 1 0 0,0 0-1 0 0,0 0 0 0 0,0-1 1 0 0,0 1-1 0 0,0-1 0 0 0,0 1 1 0 0,0-1-1 0 0,0 0 0 0 0,0 1 1 0 0,0-1-1 0 0,3-2 0 0 0,-1 0-11 0 0,1-1 0 0 0,0 0 0 0 0,-1 0-1 0 0,0 0 1 0 0,0 0 0 0 0,0-1-1 0 0,-1 1 1 0 0,5-9 0 0 0,23-44 12 0 0,-27 48 23 0 0,20-42-23 0 0,-15 27 16 0 0,2 2 1 0 0,1-1 0 0 0,0 1-1 0 0,28-35 1 0 0,-38 54 4 0 0,1 0-1 0 0,0 0 0 0 0,0 0 1 0 0,1 0-1 0 0,-1 0 1 0 0,1 1-1 0 0,-1 0 1 0 0,1 0-1 0 0,0 0 1 0 0,6-3-1 0 0,-9 5 5 0 0,0 0 0 0 0,1 0-1 0 0,-1-1 1 0 0,1 1 0 0 0,-1 0-1 0 0,1 0 1 0 0,-1 1 0 0 0,0-1 0 0 0,1 0-1 0 0,-1 0 1 0 0,1 1 0 0 0,-1-1-1 0 0,0 0 1 0 0,1 1 0 0 0,-1 0 0 0 0,0-1-1 0 0,0 1 1 0 0,1 0 0 0 0,-1-1-1 0 0,0 1 1 0 0,0 0 0 0 0,0 0 0 0 0,0 0-1 0 0,0 0 1 0 0,0 0 0 0 0,0 0-1 0 0,0 0 1 0 0,-1 1 0 0 0,1-1 0 0 0,0 0-1 0 0,-1 0 1 0 0,1 1 0 0 0,0-1-1 0 0,-1 2 1 0 0,6 12 47 0 0,-1 0-1 0 0,0 0 1 0 0,-1 0-1 0 0,2 22 1 0 0,2 65 22 0 0,-7-81-55 0 0,1 59 3 0 0,-2-44-27 0 0,1 0-1 0 0,2-1 1 0 0,10 46-1 0 0,-13-78-15 0 0,1 0 0 0 0,0 1 0 0 0,0-1 0 0 0,1 0 1 0 0,-1 0-1 0 0,0 0 0 0 0,1 0 0 0 0,0 0 0 0 0,0-1 0 0 0,0 1 0 0 0,0 0 0 0 0,0-1 1 0 0,0 0-1 0 0,1 1 0 0 0,-1-1 0 0 0,1 0 0 0 0,4 3 0 0 0,-4-4-2 0 0,-1 0-1 0 0,1 0 0 0 0,-1-1 0 0 0,1 1 1 0 0,-1-1-1 0 0,1 1 0 0 0,0-1 0 0 0,-1 0 1 0 0,1 0-1 0 0,0 0 0 0 0,-1 0 0 0 0,1 0 1 0 0,-1-1-1 0 0,1 1 0 0 0,0-1 0 0 0,-1 0 1 0 0,1 0-1 0 0,-1 0 0 0 0,0 0 0 0 0,1 0 1 0 0,-1 0-1 0 0,4-3 0 0 0,8-6-36 0 0,1-1-1 0 0,-2 0 1 0 0,1-1 0 0 0,14-18 0 0 0,44-61 30 0 0,-46 57 36 0 0,-19 26-10 0 0,0-1 1 0 0,0 1-1 0 0,1 1 1 0 0,0-1-1 0 0,0 1 1 0 0,1 1-1 0 0,0 0 0 0 0,11-6 1 0 0,-17 10 4 0 0,0 1 1 0 0,0-1 0 0 0,0 1-1 0 0,0 0 1 0 0,0 0-1 0 0,0 0 1 0 0,0 1 0 0 0,0-1-1 0 0,1 1 1 0 0,-1 0-1 0 0,0-1 1 0 0,0 1 0 0 0,1 1-1 0 0,-1-1 1 0 0,0 0-1 0 0,0 1 1 0 0,1 0 0 0 0,-1 0-1 0 0,0 0 1 0 0,0 0-1 0 0,0 0 1 0 0,0 0 0 0 0,0 1-1 0 0,0 0 1 0 0,-1-1-1 0 0,1 1 1 0 0,0 0 0 0 0,-1 1-1 0 0,1-1 1 0 0,2 4-1 0 0,10 14 41 0 0,0 1 0 0 0,-2 1 0 0 0,0 0 0 0 0,13 33 0 0 0,-4-10-17 0 0,6 20-21 0 0,38 122 0 0 0,-45-127-28 0 0,-19-55 12 0 0,1 0-1 0 0,-1 0 1 0 0,1 0-1 0 0,0 0 1 0 0,0 0-1 0 0,1-1 1 0 0,0 0-1 0 0,-1 0 1 0 0,6 5-1 0 0,-7-8-5 0 0,-1 0 1 0 0,1 0-1 0 0,0-1 0 0 0,0 1 0 0 0,-1 0 1 0 0,1-1-1 0 0,0 0 0 0 0,0 1 0 0 0,0-1 1 0 0,-1 0-1 0 0,1 0 0 0 0,0 0 0 0 0,0 0 0 0 0,0 0 1 0 0,0 0-1 0 0,0 0 0 0 0,0-1 0 0 0,-1 1 1 0 0,1-1-1 0 0,0 1 0 0 0,0-1 0 0 0,-1 0 1 0 0,1 0-1 0 0,0 1 0 0 0,-1-1 0 0 0,1 0 0 0 0,-1-1 1 0 0,1 1-1 0 0,2-2 0 0 0,4-5-17 0 0,1 0 1 0 0,-1-1-1 0 0,10-13 0 0 0,-16 19 13 0 0,40-56-80 0 0,-28 38 71 0 0,0 0 0 0 0,28-29 0 0 0,-27 35 37 0 0,0 1 1 0 0,1 1-1 0 0,30-20 1 0 0,-42 30-5 0 0,1 0 1 0 0,-1 1 0 0 0,1-1 0 0 0,0 1-1 0 0,0 0 1 0 0,0 0 0 0 0,0 1 0 0 0,0-1 0 0 0,0 1-1 0 0,0 0 1 0 0,1 1 0 0 0,-1-1 0 0 0,0 1-1 0 0,0 0 1 0 0,1 1 0 0 0,-1-1 0 0 0,0 1-1 0 0,0 0 1 0 0,1 0 0 0 0,4 2 0 0 0,-3 2-4 0 0,-1-1 1 0 0,1 1 0 0 0,-1 0 0 0 0,0 0-1 0 0,-1 0 1 0 0,0 1 0 0 0,1 0 0 0 0,-2 0-1 0 0,1 0 1 0 0,-1 1 0 0 0,5 9-1 0 0,-2-5-7 0 0,1 1 0 0 0,11 12 0 0 0,-17-21-12 0 0,0-1 0 0 0,1 1-1 0 0,0-1 1 0 0,-1 1 0 0 0,1-1-1 0 0,0 0 1 0 0,0 0 0 0 0,1-1 0 0 0,-1 1-1 0 0,0 0 1 0 0,0-1 0 0 0,8 2-1 0 0,-9-3-2 0 0,1 0-1 0 0,-1 0 0 0 0,1 0 0 0 0,-1 0 0 0 0,1 0 0 0 0,-1-1 0 0 0,1 1 0 0 0,-1-1 0 0 0,0 0 0 0 0,1 0 0 0 0,-1 0 1 0 0,0 0-1 0 0,1 0 0 0 0,-1 0 0 0 0,0 0 0 0 0,0-1 0 0 0,0 1 0 0 0,0-1 0 0 0,3-3 0 0 0,3-3-6 0 0,0-2-1 0 0,-1 1 0 0 0,0-1 0 0 0,-1 0 1 0 0,6-12-1 0 0,-7 13 24 0 0,1-1 0 0 0,-1 1 1 0 0,2 0-1 0 0,-1 0 0 0 0,1 1 1 0 0,0 0-1 0 0,10-8 0 0 0,-15 14 2 0 0,0 0 0 0 0,1 0 0 0 0,-1 1 1 0 0,1-1-1 0 0,0 1 0 0 0,-1-1 0 0 0,1 1 0 0 0,0 0 0 0 0,0 0 0 0 0,0 0 0 0 0,0 1 0 0 0,0-1 0 0 0,0 1 0 0 0,0-1 0 0 0,0 1 0 0 0,0 0 0 0 0,0 0 0 0 0,0 1 0 0 0,0-1 1 0 0,5 2-1 0 0,-5-1 0 0 0,0 0 0 0 0,0 1 0 0 0,0-1-1 0 0,-1 1 1 0 0,1 0 0 0 0,0 0 0 0 0,-1 0 0 0 0,1 0 0 0 0,-1 0 0 0 0,0 1 0 0 0,0-1 0 0 0,0 1 0 0 0,0-1 0 0 0,0 1 0 0 0,0 0 0 0 0,-1 0 0 0 0,1 0 0 0 0,-1 0 0 0 0,2 4 0 0 0,15 55-17 0 0,-12-39 6 0 0,2-1 0 0 0,0 1 0 0 0,14 27 0 0 0,-18-44 3 0 0,0-1 0 0 0,0 0 0 0 0,1 0 0 0 0,0 0 0 0 0,0-1 0 0 0,0 0 0 0 0,0 0 0 0 0,1 0 0 0 0,-1 0 0 0 0,1-1 0 0 0,0 0 0 0 0,0 0 0 0 0,0-1 0 0 0,12 4 0 0 0,-2 2-45 0 0,-15-7 48 0 0,0-1 0 0 0,0 1 0 0 0,0-1 0 0 0,0 1 0 0 0,0-1 0 0 0,0 1 0 0 0,0-1 1 0 0,0 1-1 0 0,0-1 0 0 0,0 0 0 0 0,0 1 0 0 0,0-1 0 0 0,0 0 0 0 0,0 0 0 0 0,1 0 0 0 0,-1 0 0 0 0,0 0 0 0 0,0 0 0 0 0,0 0 0 0 0,0-1 1 0 0,0 1-1 0 0,0 0 0 0 0,0 0 0 0 0,0-1 0 0 0,2 0 0 0 0,5-2-23 0 0,-1 0 0 0 0,1-1 1 0 0,-1 0-1 0 0,1 0 0 0 0,-1 0 0 0 0,0-1 0 0 0,0 0 1 0 0,10-12-1 0 0,53-66-126 0 0,-47 53 142 0 0,1 0 0 0 0,38-34 1 0 0,-53 57 16 0 0,-1 0 0 0 0,1 1 0 0 0,0-1 0 0 0,0 2-1 0 0,1-1 1 0 0,-1 1 0 0 0,1 1 0 0 0,1 0 0 0 0,-1 0 0 0 0,0 1 0 0 0,1 0 0 0 0,18-2 0 0 0,-27 5 5 0 0,-1 0 0 0 0,1 0 0 0 0,0 0 0 0 0,0 0-1 0 0,-1 0 1 0 0,1 0 0 0 0,0 1 0 0 0,0-1 0 0 0,-1 1 0 0 0,1-1 0 0 0,0 1-1 0 0,-1-1 1 0 0,1 1 0 0 0,0 0 0 0 0,-1 0 0 0 0,1 0 0 0 0,-1 0-1 0 0,1 0 1 0 0,-1 0 0 0 0,0 0 0 0 0,1 1 0 0 0,-1-1 0 0 0,0 0 0 0 0,0 1-1 0 0,0-1 1 0 0,0 1 0 0 0,0-1 0 0 0,0 1 0 0 0,-1 0 0 0 0,1-1 0 0 0,0 3-1 0 0,2 6 6 0 0,-1-1-1 0 0,0 1 0 0 0,-1 0 1 0 0,1 16-1 0 0,0 1 22 0 0,23 156 42 0 0,-13-83 10 0 0,-9-61-90 0 0,15 70 1 0 0,-17-105-1 0 0,1 1 1 0 0,-1-1 0 0 0,1 0 0 0 0,-1 1-1 0 0,1-1 1 0 0,0 0 0 0 0,1 0 0 0 0,-1 0 0 0 0,6 6-1 0 0,-6-8-6 0 0,0 0 0 0 0,0-1 0 0 0,1 1 0 0 0,-1-1 0 0 0,0 1 0 0 0,1-1 0 0 0,-1 0 0 0 0,1 0-1 0 0,0 0 1 0 0,-1 0 0 0 0,1 0 0 0 0,0-1 0 0 0,-1 1 0 0 0,1-1 0 0 0,0 0 0 0 0,5 0 0 0 0,26 3-23 0 0,-30-2 27 0 0,0-1 0 0 0,1 1 1 0 0,-1-1-1 0 0,1 0 0 0 0,-1 0 1 0 0,0 0-1 0 0,1 0 1 0 0,-1-1-1 0 0,0 0 0 0 0,1 0 1 0 0,-1 0-1 0 0,0 0 0 0 0,0-1 1 0 0,0 1-1 0 0,0-1 0 0 0,0 0 1 0 0,4-3-1 0 0,1-2 3 0 0,-1-1 0 0 0,1 0 1 0 0,-2 0-1 0 0,1 0 0 0 0,-1-1 1 0 0,-1 0-1 0 0,11-19 0 0 0,31-76-18 0 0,-32 64 52 0 0,4-8-24 0 0,20-41 25 0 0,-34 77-14 0 0,0 1 1 0 0,2 0-1 0 0,-1 0 1 0 0,1 0-1 0 0,10-10 0 0 0,-16 19-9 0 0,1 0 0 0 0,-1 0-1 0 0,1 0 1 0 0,0 0-1 0 0,-1 0 1 0 0,1 1-1 0 0,0-1 1 0 0,0 1 0 0 0,0 0-1 0 0,0 0 1 0 0,0 0-1 0 0,0 0 1 0 0,0 0-1 0 0,1 1 1 0 0,-1-1 0 0 0,0 1-1 0 0,6 0 1 0 0,2 1 40 0 0,-1 1 0 0 0,1 0 1 0 0,-1 0-1 0 0,11 5 0 0 0,-9-3-67 0 0,-1-1-1 0 0,22 3 1 0 0,-28-5 31 0 0,0-1 1 0 0,1 1-1 0 0,-1 0 1 0 0,0 0-1 0 0,1 1 1 0 0,-1-1-1 0 0,0 1 1 0 0,0 1 0 0 0,0-1-1 0 0,0 1 1 0 0,-1-1-1 0 0,1 1 1 0 0,-1 1-1 0 0,1-1 1 0 0,-1 0-1 0 0,0 1 1 0 0,-1 0-1 0 0,1 0 1 0 0,-1 0-1 0 0,1 1 1 0 0,-1-1-1 0 0,0 1 1 0 0,-1 0-1 0 0,1 0 1 0 0,-1 0-1 0 0,0 0 1 0 0,2 7 0 0 0,9 34 94 0 0,11 58 0 0 0,11 38-115 0 0,-35-141-6 0 0,0 0 0 0 0,0 0 0 0 0,0 0 0 0 0,1 0 0 0 0,-1-1 0 0 0,0 1 1 0 0,0 0-1 0 0,1 0 0 0 0,-1 0 0 0 0,1-1 0 0 0,-1 1 0 0 0,1 0 0 0 0,-1 0 0 0 0,1-1 0 0 0,-1 1 0 0 0,1-1 0 0 0,-1 1 0 0 0,1 0 1 0 0,0-1-1 0 0,-1 1 0 0 0,1-1 0 0 0,0 1 0 0 0,0-1 0 0 0,-1 0 0 0 0,1 1 0 0 0,0-1 0 0 0,0 0 0 0 0,0 0 0 0 0,0 1 0 0 0,-1-1 1 0 0,1 0-1 0 0,0 0 0 0 0,0 0 0 0 0,0 0 0 0 0,0 0 0 0 0,0 0 0 0 0,0 0 0 0 0,-1 0 0 0 0,1 0 0 0 0,0-1 0 0 0,0 1 0 0 0,0 0 1 0 0,0-1-1 0 0,-1 1 0 0 0,1 0 0 0 0,0-1 0 0 0,0 1 0 0 0,-1-1 0 0 0,1 1 0 0 0,0-1 0 0 0,-1 1 0 0 0,1-1 0 0 0,1-1 0 0 0,4-4-35 0 0,1 0-1 0 0,-1-1 1 0 0,-1 0-1 0 0,6-7 1 0 0,-9 11 36 0 0,82-137-8 0 0,-66 105-7 0 0,2 1 0 0 0,1 1 0 0 0,39-48 0 0 0,-55 76 33 0 0,0 0 1 0 0,0 0-1 0 0,0 1 1 0 0,0 0-1 0 0,1 0 1 0 0,0 0-1 0 0,10-5 1 0 0,-14 8-7 0 0,0 0 0 0 0,0 1 0 0 0,0-1 0 0 0,-1 1 0 0 0,1-1 0 0 0,0 1 0 0 0,0 0 1 0 0,0-1-1 0 0,0 1 0 0 0,0 0 0 0 0,0 0 0 0 0,0 1 0 0 0,0-1 0 0 0,-1 0 0 0 0,1 1 0 0 0,0-1 0 0 0,0 1 0 0 0,0-1 0 0 0,0 1 1 0 0,-1 0-1 0 0,1 0 0 0 0,0 0 0 0 0,-1 0 0 0 0,1 0 0 0 0,-1 0 0 0 0,1 0 0 0 0,-1 0 0 0 0,1 1 0 0 0,-1-1 0 0 0,0 1 0 0 0,2 2 0 0 0,4 6 14 0 0,0 1 0 0 0,-1 0-1 0 0,0 1 1 0 0,-1-1 0 0 0,5 18-1 0 0,12 63 98 0 0,-18-69-125 0 0,1-1-1 0 0,1 0 1 0 0,1 0 0 0 0,1 0-1 0 0,11 21 1 0 0,-14-35 0 0 0,-1-1 0 0 0,1 1 1 0 0,0-1-1 0 0,0 0 0 0 0,1-1 0 0 0,0 1 0 0 0,0-1 0 0 0,1 0 0 0 0,0-1 1 0 0,0 0-1 0 0,0 0 0 0 0,0 0 0 0 0,1-1 0 0 0,0 0 0 0 0,0 0 0 0 0,0-1 1 0 0,0 0-1 0 0,0-1 0 0 0,1 0 0 0 0,-1 0 0 0 0,1-1 0 0 0,17 1 0 0 0,-6-1-13 0 0,1 1 0 0 0,22 5-1 0 0,-34-5 32 0 0,-1 1 0 0 0,1 0 0 0 0,-1 0 0 0 0,1 1 0 0 0,-1 0 0 0 0,0 0 0 0 0,9 8 0 0 0,26 18 17 0 0,37 28 26 0 0,-69-49-33 0 0,0 1 0 0 0,-1 1 0 0 0,0 0 0 0 0,14 21 0 0 0,84 168 68 0 0,-36-59-1166 0 0,-71-140 1039 0 0,1 5-485 0 0,1-1 0 0 0,1 1 0 0 0,-1-1 0 0 0,1 0 0 0 0,0 0 0 0 0,0 0 0 0 0,0 0 0 0 0,1-1 0 0 0,5 4-1 0 0,4 0 161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4.868"/>
    </inkml:context>
    <inkml:brush xml:id="br0">
      <inkml:brushProperty name="width" value="0.2" units="cm"/>
      <inkml:brushProperty name="height" value="0.2" units="cm"/>
      <inkml:brushProperty name="color" value="#019447"/>
    </inkml:brush>
  </inkml:definitions>
  <inkml:trace contextRef="#ctx0" brushRef="#br0">4 1 1656 0 0,'-4'5'312'0'0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9.617"/>
    </inkml:context>
    <inkml:brush xml:id="br0">
      <inkml:brushProperty name="width" value="0.2" units="cm"/>
      <inkml:brushProperty name="height" value="0.2" units="cm"/>
      <inkml:brushProperty name="color" value="#019447"/>
    </inkml:brush>
  </inkml:definitions>
  <inkml:trace contextRef="#ctx0" brushRef="#br0">1 26 120 0 0,'28'-13'708'0'0,"-25"12"-488"0"0,0-1 0 0 0,0 0 0 0 0,0 1 0 0 0,0 0 0 0 0,0-1 0 0 0,0 1-1 0 0,0 0 1 0 0,1 1 0 0 0,-1-1 0 0 0,0 1 0 0 0,1-1 0 0 0,-1 1 0 0 0,0 0 0 0 0,1 0 0 0 0,-1 0 0 0 0,0 1-1 0 0,7 1 1 0 0,-6-1 153 0 0,30 6 2524 0 0,-34-1-2298 0 0,1 0-487 0 0,-1 0 0 0 0,0 0 0 0 0,0 0 0 0 0,-1 0 0 0 0,0 0 0 0 0,0 0 0 0 0,-1 0 0 0 0,-2 8 0 0 0,2-6 7 0 0,-1 0 1 0 0,2-1 0 0 0,-1 1-1 0 0,1 0 1 0 0,0 15 0 0 0,4 21-5 0 0,8 148 470 0 0,-11-191-580 0 0,-1 1 0 0 0,1-1 0 0 0,0 0 1 0 0,1 0-1 0 0,-1 1 0 0 0,0-1 0 0 0,0 0 0 0 0,0 1 0 0 0,1-1 1 0 0,-1 0-1 0 0,1 0 0 0 0,-1 0 0 0 0,1 1 0 0 0,-1-1 0 0 0,1 0 0 0 0,0 0 1 0 0,0 0-1 0 0,-1 0 0 0 0,1 0 0 0 0,0 0 0 0 0,0 0 0 0 0,0 0 1 0 0,0-1-1 0 0,0 1 0 0 0,2 1 0 0 0,-1-2-2 0 0,-1 1 0 0 0,1-1 1 0 0,-1 0-1 0 0,0 0 0 0 0,1 0 0 0 0,-1 0 0 0 0,1 0 1 0 0,-1 0-1 0 0,1 0 0 0 0,-1 0 0 0 0,0-1 0 0 0,1 1 1 0 0,-1-1-1 0 0,0 1 0 0 0,1-1 0 0 0,-1 1 0 0 0,0-1 1 0 0,1 0-1 0 0,-1 0 0 0 0,0 1 0 0 0,0-1 0 0 0,0 0 1 0 0,2-2-1 0 0,7-7 4 0 0,-1-1 0 0 0,0 0 0 0 0,0-1 0 0 0,-1 0 0 0 0,-1 0 0 0 0,9-19 0 0 0,17-27 105 0 0,-31 56-102 0 0,-1 0 0 0 0,1 0 1 0 0,0 0-1 0 0,0 0 0 0 0,0 0 0 0 0,0 0 0 0 0,0 0 1 0 0,0 1-1 0 0,1-1 0 0 0,-1 1 0 0 0,1 0 0 0 0,-1 0 1 0 0,1 0-1 0 0,-1 0 0 0 0,1 0 0 0 0,-1 0 0 0 0,1 0 0 0 0,0 1 1 0 0,-1 0-1 0 0,1-1 0 0 0,0 1 0 0 0,5 0 0 0 0,3 2 19 0 0,1-1 0 0 0,-1 2-1 0 0,0-1 1 0 0,13 6 0 0 0,-1-1 12 0 0,-13-4-5 0 0,0 1 0 0 0,0 0 0 0 0,-1 1 1 0 0,1 0-1 0 0,-1 0 0 0 0,0 1 0 0 0,-1 0 0 0 0,15 13 0 0 0,3 7 53 0 0,29 36 0 0 0,4 5-111 0 0,-47-53 54 0 0,0 1 0 0 0,-1 0 1 0 0,-1 0-1 0 0,0 1 0 0 0,-1 1 0 0 0,10 25 0 0 0,1 0 70 0 0,-19-39-101 0 0,0-1-1 0 0,1 0 1 0 0,-1 0-1 0 0,0 0 1 0 0,1 0 0 0 0,-1 0-1 0 0,1 0 1 0 0,0 0-1 0 0,0 0 1 0 0,0-1-1 0 0,0 1 1 0 0,0-1 0 0 0,0 1-1 0 0,0-1 1 0 0,0 0-1 0 0,0 0 1 0 0,1 0-1 0 0,-1 0 1 0 0,1 0 0 0 0,-1 0-1 0 0,0-1 1 0 0,1 1-1 0 0,-1-1 1 0 0,1 0 0 0 0,-1 1-1 0 0,1-1 1 0 0,0 0-1 0 0,-1-1 1 0 0,1 1-1 0 0,-1 0 1 0 0,1-1 0 0 0,-1 1-1 0 0,0-1 1 0 0,1 0-1 0 0,4-2 1 0 0,1-1-8 0 0,0 0 0 0 0,0 0 1 0 0,0-1-1 0 0,-1 0 0 0 0,1-1 0 0 0,-1 0 1 0 0,0 0-1 0 0,10-12 0 0 0,8-12 14 0 0,-3-1 0 0 0,0-1 0 0 0,17-35 0 0 0,-28 46-4 0 0,0 1 0 0 0,2 0 0 0 0,0 1 0 0 0,2 1 1 0 0,26-28-1 0 0,-36 41 6 0 0,-3 3 10 0 0,-1 0-1 0 0,1 1 0 0 0,0-1 0 0 0,0 0 1 0 0,0 1-1 0 0,0-1 0 0 0,0 1 1 0 0,0 0-1 0 0,0 0 0 0 0,0 0 1 0 0,0 0-1 0 0,1 0 0 0 0,-1 0 0 0 0,3-1 1 0 0,-4 3-7 0 0,0-1 0 0 0,0 1 0 0 0,0-1 0 0 0,0 1 0 0 0,0-1 0 0 0,0 1 0 0 0,0-1 0 0 0,0 1 0 0 0,-1 0 0 0 0,1-1 0 0 0,0 1 0 0 0,-1 0 0 0 0,1 0 0 0 0,0 0 0 0 0,-1 0 0 0 0,1 0 0 0 0,11 19 88 0 0,-9-15-83 0 0,-1 1 9 0 0,1 1 0 0 0,-1-1 1 0 0,-1 1-1 0 0,1-1 0 0 0,-1 1 0 0 0,0 0 0 0 0,0-1 0 0 0,-1 1 1 0 0,-1 12-1 0 0,1-10-12 0 0,0-8-15 0 0,0 1-2 0 0,0 14-69 0 0,11-35-17 0 0,-1-2 92 0 0,-8 16-3 0 0,0 0 0 0 0,0 1 0 0 0,1-1 0 0 0,-1 1 0 0 0,1-1 0 0 0,0 1 1 0 0,0 0-1 0 0,0 0 0 0 0,1 0 0 0 0,0 1 0 0 0,6-7 0 0 0,-9 10 3 0 0,0 0 1 0 0,0-1-1 0 0,0 1 1 0 0,0 0 0 0 0,0-1-1 0 0,0 1 1 0 0,0 0-1 0 0,0 0 1 0 0,0 0-1 0 0,0 0 1 0 0,0 0-1 0 0,0 0 1 0 0,0 0-1 0 0,0 0 1 0 0,0 1-1 0 0,0-1 1 0 0,-1 0-1 0 0,1 1 1 0 0,0-1-1 0 0,0 0 1 0 0,0 1-1 0 0,0-1 1 0 0,0 1 0 0 0,0-1-1 0 0,-1 1 1 0 0,1 0-1 0 0,0-1 1 0 0,-1 1-1 0 0,1 0 1 0 0,0-1-1 0 0,-1 1 1 0 0,1 0-1 0 0,-1 0 1 0 0,1 0-1 0 0,-1 0 1 0 0,1 1-1 0 0,3 5 41 0 0,0 0 0 0 0,-1 0-1 0 0,4 11 1 0 0,-5-11-30 0 0,14 46 153 0 0,17 97 0 0 0,-22-88-126 0 0,21 63 1 0 0,-24-99-69 0 0,-3-7 26 0 0,1-2-1 0 0,0 1 0 0 0,1-1 0 0 0,1 0 1 0 0,1 0-1 0 0,15 23 0 0 0,-22-39-5 0 0,-1 1-1 0 0,0 0 1 0 0,1-1-1 0 0,0 1 1 0 0,-1-1-1 0 0,1 1 1 0 0,0-1-1 0 0,0 0 1 0 0,0 0-1 0 0,0 0 1 0 0,0 0-1 0 0,0 0 1 0 0,0 0-1 0 0,0 0 1 0 0,0-1-1 0 0,0 1 1 0 0,0-1-1 0 0,1 0 1 0 0,1 1-1 0 0,0-2 0 0 0,-1 1-1 0 0,1-1 0 0 0,-1 1 0 0 0,1-1 1 0 0,-1 0-1 0 0,1 0 0 0 0,-1-1 1 0 0,0 1-1 0 0,1-1 0 0 0,4-3 1 0 0,5-4-9 0 0,-1-1 0 0 0,0 0 0 0 0,0-1 0 0 0,11-15 1 0 0,-22 25 15 0 0,7-9 6 0 0,1 1 1 0 0,0 1 0 0 0,0-1 0 0 0,1 2 0 0 0,0-1-1 0 0,0 1 1 0 0,1 1 0 0 0,0 0 0 0 0,0 0-1 0 0,0 1 1 0 0,22-6 0 0 0,-30 11 8 0 0,0-1 0 0 0,0 1 0 0 0,0 0-1 0 0,0 1 1 0 0,0-1 0 0 0,0 0 0 0 0,0 1 0 0 0,-1 0 0 0 0,1 0 0 0 0,0 0-1 0 0,0 0 1 0 0,0 0 0 0 0,4 3 0 0 0,-3-2 4 0 0,1 0 1 0 0,-1 0-1 0 0,0 0 0 0 0,0-1 1 0 0,6 1-1 0 0,-6-1-20 0 0,-1-1-1 0 0,1 0 1 0 0,-1 0-1 0 0,1 0 1 0 0,-1-1-1 0 0,1 1 1 0 0,-1-1-1 0 0,1 0 1 0 0,-1 0 0 0 0,5-2-1 0 0,7-2 3 0 0,-7 3 1 0 0,0 1 0 0 0,0 0-1 0 0,0 1 1 0 0,0 0 0 0 0,0 0-1 0 0,0 1 1 0 0,-1 0-1 0 0,1 0 1 0 0,0 1 0 0 0,0 0-1 0 0,7 3 1 0 0,-5-2 1 0 0,1 0 0 0 0,-1-1-1 0 0,1 0 1 0 0,-1-1 0 0 0,16 1 0 0 0,-1-5 1 0 0,-1 0-1 0 0,49-14 1 0 0,44-14 49 0 0,-110 29-58 0 0,1 0-1 0 0,-1 1 1 0 0,1 0-1 0 0,0 0 1 0 0,-1 1 0 0 0,1 0-1 0 0,7 1 1 0 0,-12-1 13 0 0,-1 0 1 0 0,1 0 0 0 0,0 1 0 0 0,-1-1-1 0 0,1 1 1 0 0,-1 0 0 0 0,1 0-1 0 0,-1 0 1 0 0,0 0 0 0 0,1 0-1 0 0,-1 1 1 0 0,0-1 0 0 0,0 1-1 0 0,0-1 1 0 0,0 1 0 0 0,0 0 0 0 0,0 0-1 0 0,0 0 1 0 0,0 0 0 0 0,-1 0-1 0 0,1 0 1 0 0,-1 0 0 0 0,2 4-1 0 0,1 5 14 0 0,1 0-1 0 0,-2 0 0 0 0,0 1 0 0 0,0-1 1 0 0,-1 1-1 0 0,0 0 0 0 0,-1-1 0 0 0,-1 1 1 0 0,0 0-1 0 0,-1 13 0 0 0,-2 32-73 0 0,16-58-17 0 0,-11 0 69 0 0,1-1 1 0 0,-1 0-1 0 0,0 0 0 0 0,0 0 0 0 0,0 0 0 0 0,0 0 0 0 0,0 0 0 0 0,0-1 0 0 0,-1 1 0 0 0,1-1 0 0 0,-1 1 0 0 0,2-4 0 0 0,2-2 0 0 0,23-35-7 0 0,40-47 0 0 0,-56 76 21 0 0,0 1 1 0 0,1 0-1 0 0,0 1 0 0 0,1 0 1 0 0,1 1-1 0 0,31-18 0 0 0,-45 28-10 0 0,1 0 0 0 0,0 0-1 0 0,0 0 1 0 0,-1 1-1 0 0,1-1 1 0 0,0 1 0 0 0,0-1-1 0 0,0 1 1 0 0,0 0-1 0 0,0-1 1 0 0,0 1-1 0 0,3 0 1 0 0,-5 1 5 0 0,1-1 0 0 0,0 0 0 0 0,0 1 0 0 0,0-1 0 0 0,-1 1 0 0 0,1-1 0 0 0,0 1 0 0 0,0-1 0 0 0,-1 1-1 0 0,1 0 1 0 0,0-1 0 0 0,-1 1 0 0 0,1 0 0 0 0,-1 0 0 0 0,1-1 0 0 0,-1 1 0 0 0,1 0 0 0 0,-1 0 0 0 0,1 0 0 0 0,-1-1 0 0 0,0 1 0 0 0,0 0 0 0 0,1 0 0 0 0,-1 0 0 0 0,0 0 0 0 0,0 2-1 0 0,3 17 59 0 0,-1 0-1 0 0,-2 1 1 0 0,1-1-1 0 0,-5 27 1 0 0,-17 81-40 0 0,4-66 50 0 0,11-43-58 0 0,1-1-1 0 0,-5 37 1 0 0,4 1-8 0 0,-3 48 44 0 0,9-103-57 0 0,0 0 0 0 0,0 1-1 0 0,0-1 1 0 0,0 1 0 0 0,0-1 0 0 0,1 1-1 0 0,-1-1 1 0 0,0 1 0 0 0,1-1 0 0 0,-1 0-1 0 0,1 1 1 0 0,-1-1 0 0 0,1 0-1 0 0,0 1 1 0 0,-1-1 0 0 0,1 0 0 0 0,0 0-1 0 0,0 1 1 0 0,2 1 0 0 0,-2-3 0 0 0,1 1 0 0 0,-1 0 0 0 0,0-1 0 0 0,1 1 0 0 0,-1-1 0 0 0,0 0 0 0 0,1 1 0 0 0,-1-1-1 0 0,1 0 1 0 0,-1 0 0 0 0,1 0 0 0 0,-1 0 0 0 0,0 0 0 0 0,1 0 0 0 0,-1 0 0 0 0,3-1 0 0 0,6-2-7 0 0,-1 0 0 0 0,1-1 0 0 0,-1 0 1 0 0,14-9-1 0 0,-15 9 10 0 0,162-85-18 0 0,-138 72 33 0 0,1 2 1 0 0,1 2-1 0 0,0 1 0 0 0,64-14 0 0 0,-91 25-10 0 0,1 0-1 0 0,-1 0 1 0 0,1 1-1 0 0,0 0 0 0 0,-1 1 1 0 0,1 0-1 0 0,14 3 1 0 0,4 1 17 0 0,-18-4-65 0 0,-5-1 59 0 0,0 0 0 0 0,0 1 1 0 0,0-1-1 0 0,-1 1 0 0 0,1 0 1 0 0,0 0-1 0 0,5 2 0 0 0,-7-2-5 0 0,0 0 0 0 0,0 0 0 0 0,0 0 0 0 0,0 0 0 0 0,0 0 0 0 0,0 0-1 0 0,0 1 1 0 0,0-1 0 0 0,-1 0 0 0 0,1 0 0 0 0,0 1 0 0 0,-1-1 0 0 0,1 1 0 0 0,-1-1 0 0 0,0 0-1 0 0,1 1 1 0 0,-1-1 0 0 0,0 1 0 0 0,0 1 0 0 0,1 20 33 0 0,-1-1-1 0 0,-2 0 1 0 0,0 1-1 0 0,-1-1 1 0 0,-10 34 0 0 0,2-1-27 0 0,1-8 33 0 0,4-24-49 0 0,2 1 0 0 0,0-1 0 0 0,1 1 0 0 0,1 28-1 0 0,2-50-7 0 0,0 0-1 0 0,0-1 0 0 0,0 1 1 0 0,1 0-1 0 0,-1-1 0 0 0,0 1 0 0 0,1 0 1 0 0,-1-1-1 0 0,1 1 0 0 0,-1-1 1 0 0,1 1-1 0 0,0-1 0 0 0,-1 1 1 0 0,1-1-1 0 0,0 0 0 0 0,0 1 0 0 0,0-1 1 0 0,0 0-1 0 0,1 0 0 0 0,-1 1 1 0 0,0-1-1 0 0,0 0 0 0 0,1 0 1 0 0,-1-1-1 0 0,0 1 0 0 0,1 0 0 0 0,-1 0 1 0 0,1-1-1 0 0,2 2 0 0 0,-1-2-1 0 0,-1 0-1 0 0,1 0 0 0 0,-1 0 1 0 0,1 0-1 0 0,-1 0 0 0 0,1-1 0 0 0,-1 1 1 0 0,0-1-1 0 0,1 0 0 0 0,-1 1 1 0 0,0-1-1 0 0,1 0 0 0 0,-1 0 1 0 0,0-1-1 0 0,0 1 0 0 0,0 0 0 0 0,0-1 1 0 0,0 1-1 0 0,0-1 0 0 0,1-2 1 0 0,14-15-20 0 0,0-1 0 0 0,13-24 1 0 0,-22 33 54 0 0,22-35-59 0 0,-12 17 10 0 0,25-29 0 0 0,-36 50 31 0 0,0 0 0 0 0,0 0 0 0 0,1 1 0 0 0,0 1 0 0 0,0-1 0 0 0,1 1 0 0 0,-1 1 0 0 0,12-6 0 0 0,-16 9 2 0 0,0 0 0 0 0,0 1 0 0 0,1-1-1 0 0,-1 1 1 0 0,1 0 0 0 0,0 0 0 0 0,-1 0 0 0 0,1 0 0 0 0,0 1-1 0 0,-1 0 1 0 0,1 0 0 0 0,0 1 0 0 0,-1-1 0 0 0,1 1 0 0 0,0 0 0 0 0,-1 0-1 0 0,7 2 1 0 0,-10-2 49 0 0,2 1-32 0 0,0 0-16 0 0,1 2-14 0 0,1-1 0 0 0,0 0 1 0 0,0 0-1 0 0,0 0 0 0 0,7 3 1 0 0,-10-6-1 0 0,0 1 0 0 0,0-1 0 0 0,0 1-1 0 0,0-1 1 0 0,0 0 0 0 0,0 0 0 0 0,0 0 0 0 0,1 0 0 0 0,-1 0 0 0 0,0 0 0 0 0,0 0 0 0 0,0-1 0 0 0,0 1 0 0 0,0-1-1 0 0,0 0 1 0 0,0 0 0 0 0,0 0 0 0 0,0 1 0 0 0,2-3 0 0 0,4-2-10 0 0,0 0 1 0 0,0 1-1 0 0,0 0 1 0 0,0 0-1 0 0,10-2 1 0 0,-16 6 18 0 0,0-1 0 0 0,0 1 0 0 0,0-1 0 0 0,0 1 0 0 0,0 0 0 0 0,0 0 0 0 0,0 0 0 0 0,0 0 0 0 0,0 0 0 0 0,0 0 0 0 0,0 1 0 0 0,1-1 0 0 0,-1 1 0 0 0,0-1 0 0 0,-1 1 0 0 0,1 0 0 0 0,0 0 0 0 0,0-1 0 0 0,0 2 0 0 0,0-1 0 0 0,-1 0 0 0 0,1 0 0 0 0,0 0 0 0 0,-1 1 0 0 0,1-1 0 0 0,-1 1 0 0 0,1-1 0 0 0,0 3 0 0 0,10 16 17 0 0,-2 0 1 0 0,0 1 0 0 0,-1 0 0 0 0,-1 1-1 0 0,-1-1 1 0 0,5 33 0 0 0,-4-22-34 0 0,1 1 0 0 0,14 30 0 0 0,-20-57 8 0 0,0 0 0 0 0,0 1 1 0 0,1-2-1 0 0,0 1 1 0 0,0 0-1 0 0,0-1 0 0 0,0 0 1 0 0,1 0-1 0 0,0 0 1 0 0,6 4-1 0 0,-9-7-9 0 0,1-1 0 0 0,-1 1 0 0 0,1-1-1 0 0,-1 0 1 0 0,1 0 0 0 0,-1 0 0 0 0,1 0 0 0 0,0 0 0 0 0,-1-1 0 0 0,1 1 0 0 0,0-1-1 0 0,-1 1 1 0 0,1-1 0 0 0,0 0 0 0 0,0 0 0 0 0,0-1 0 0 0,-1 1 0 0 0,1 0-1 0 0,0-1 1 0 0,-1 0 0 0 0,1 1 0 0 0,0-1 0 0 0,-1 0 0 0 0,1-1 0 0 0,-1 1 0 0 0,1 0-1 0 0,2-3 1 0 0,5-3-6 0 0,0-1 0 0 0,-1 0 0 0 0,0 0 0 0 0,-1-1 0 0 0,11-14 0 0 0,33-55-34 0 0,-35 51 12 0 0,28-35-1 0 0,-40 56 56 0 0,5-6-11 0 0,1 0-1 0 0,22-19 1 0 0,-30 29 1 0 0,1-1-1 0 0,-1 1 1 0 0,1-1-1 0 0,0 1 1 0 0,-1 0-1 0 0,1 1 1 0 0,0-1 0 0 0,1 1-1 0 0,-1-1 1 0 0,0 1-1 0 0,0 0 1 0 0,0 1-1 0 0,1-1 1 0 0,-1 1-1 0 0,7 0 1 0 0,-9 1 7 0 0,0-1 0 0 0,0 1-1 0 0,0 0 1 0 0,1 0 0 0 0,-1 0 0 0 0,0 0-1 0 0,0 0 1 0 0,-1 1 0 0 0,1-1 0 0 0,0 0 0 0 0,0 1-1 0 0,-1 0 1 0 0,1-1 0 0 0,-1 1 0 0 0,1 0-1 0 0,-1 0 1 0 0,0 0 0 0 0,1 0 0 0 0,-1 0 0 0 0,0 0-1 0 0,0 0 1 0 0,0 3 0 0 0,3 6 3 0 0,0 0 0 0 0,4 22 1 0 0,-4 1 33 0 0,-1 0 0 0 0,-2 0 0 0 0,-2 37 0 0 0,-1-2-1 0 0,-6 34-31 0 0,0 15 10 0 0,8-106-39 0 0,1 0 0 0 0,0 0 0 0 0,1 0 0 0 0,0 0 0 0 0,1 0 0 0 0,1-1 0 0 0,6 18-1 0 0,-9-27 6 0 0,-1-1 0 0 0,1 0 0 0 0,-1 0-1 0 0,1 0 1 0 0,0 0 0 0 0,-1 0-1 0 0,1 0 1 0 0,0 0 0 0 0,0 0 0 0 0,0 0-1 0 0,0 0 1 0 0,0 0 0 0 0,0 0-1 0 0,0 0 1 0 0,0-1 0 0 0,0 1 0 0 0,0 0-1 0 0,0-1 1 0 0,0 1 0 0 0,0-1-1 0 0,1 1 1 0 0,-1-1 0 0 0,0 0-1 0 0,0 0 1 0 0,1 1 0 0 0,-1-1 0 0 0,0 0-1 0 0,0 0 1 0 0,1 0 0 0 0,-1 0-1 0 0,0 0 1 0 0,0-1 0 0 0,1 1 0 0 0,-1 0-1 0 0,0 0 1 0 0,0-1 0 0 0,1 1-1 0 0,-1-1 1 0 0,2 0 0 0 0,4-4-15 0 0,1 1-1 0 0,-1-1 1 0 0,1 0 0 0 0,10-11 0 0 0,-4 4-2 0 0,5-4 27 0 0,-6 6-37 0 0,24-17-1 0 0,-33 25 41 0 0,-1 0-1 0 0,1 0 1 0 0,-1 1-1 0 0,1-1 1 0 0,0 1-1 0 0,-1 0 1 0 0,1 0-1 0 0,0 0 1 0 0,0 0-1 0 0,0 1 1 0 0,0-1-1 0 0,7 1 1 0 0,-9 1 0 0 0,1-1 1 0 0,-1 1 0 0 0,1-1-1 0 0,0 1 1 0 0,-1 0-1 0 0,1 0 1 0 0,-1 0 0 0 0,0 0-1 0 0,1 1 1 0 0,-1-1-1 0 0,0 1 1 0 0,0-1 0 0 0,0 1-1 0 0,0 0 1 0 0,0 0 0 0 0,0 0-1 0 0,0 0 1 0 0,2 3-1 0 0,1 4 28 0 0,0-1 0 0 0,-1 1 0 0 0,6 17 0 0 0,-8-19-45 0 0,1 0-1 0 0,-1 0 1 0 0,2-1-1 0 0,-1 1 1 0 0,0-1 0 0 0,1 0-1 0 0,6 7 1 0 0,-8-12 3 0 0,0 1 1 0 0,-1-1-1 0 0,1 0 1 0 0,0-1-1 0 0,0 1 0 0 0,0 0 1 0 0,0 0-1 0 0,0-1 1 0 0,0 1-1 0 0,0-1 0 0 0,1 0 1 0 0,-1 0-1 0 0,0 0 1 0 0,0 0-1 0 0,0 0 0 0 0,0 0 1 0 0,0 0-1 0 0,0-1 1 0 0,0 1-1 0 0,0-1 0 0 0,0 1 1 0 0,0-1-1 0 0,3-1 1 0 0,2-1-9 0 0,-1 0 1 0 0,0 0 0 0 0,0 0 0 0 0,0-1 0 0 0,0 1 0 0 0,5-6 0 0 0,93-101-166 0 0,-1 0 117 0 0,-89 98 69 0 0,-1 1 0 0 0,2 0 1 0 0,-1 1-1 0 0,1 1 0 0 0,1 0 1 0 0,22-9-1 0 0,-30 15 5 0 0,0 0 0 0 0,0 1 0 0 0,1 0 1 0 0,-1 1-1 0 0,0 0 0 0 0,1 0 0 0 0,-1 1 0 0 0,0 0 1 0 0,1 0-1 0 0,-1 1 0 0 0,0 0 0 0 0,1 1 0 0 0,-1 0 0 0 0,0 0 1 0 0,0 0-1 0 0,0 1 0 0 0,-1 1 0 0 0,1-1 0 0 0,-1 1 0 0 0,10 6 1 0 0,-14-6 0 0 0,0-1-1 0 0,0 1 1 0 0,0 0 0 0 0,0 0 0 0 0,0 0 0 0 0,-1 0 0 0 0,0 0 0 0 0,0 1 0 0 0,0-1 0 0 0,0 1 0 0 0,-1-1 0 0 0,2 10-1 0 0,0 6 44 0 0,2 32-1 0 0,-5-51-52 0 0,3 64 17 0 0,-9 95 1 0 0,5-147-14 0 0,-1-3-6 0 0,2-1 0 0 0,-1 0 0 0 0,2 17 0 0 0,-1-26-4 0 0,0 0-1 0 0,0 1 1 0 0,0-1-1 0 0,0 0 1 0 0,0 0-1 0 0,0 0 1 0 0,1 1-1 0 0,-1-1 1 0 0,0 0-1 0 0,0 0 1 0 0,0 0-1 0 0,0 0 0 0 0,0 1 1 0 0,0-1-1 0 0,0 0 1 0 0,1 0-1 0 0,-1 0 1 0 0,0 0-1 0 0,0 1 1 0 0,0-1-1 0 0,0 0 1 0 0,0 0-1 0 0,1 0 1 0 0,-1 0-1 0 0,0 0 1 0 0,0 0-1 0 0,0 0 1 0 0,1 0-1 0 0,-1 0 0 0 0,0 0 1 0 0,0 0-1 0 0,0 0 1 0 0,1 0-1 0 0,-1 0 1 0 0,0 0-1 0 0,0 0 1 0 0,10-3-81 0 0,6-10-21 0 0,49-58 96 0 0,-48 47 1 0 0,16-29-1 0 0,-24 36-4 0 0,1 0 1 0 0,0 1-1 0 0,2 0 0 0 0,0 1 1 0 0,15-16-1 0 0,-26 31 19 0 0,-1-1 0 0 0,1 1 1 0 0,-1-1-1 0 0,1 1 0 0 0,-1-1 1 0 0,1 1-1 0 0,-1-1 0 0 0,1 1 0 0 0,0 0 1 0 0,-1-1-1 0 0,1 1 0 0 0,0 0 0 0 0,-1-1 1 0 0,1 1-1 0 0,0 0 0 0 0,-1 0 1 0 0,1 0-1 0 0,0 0 0 0 0,0 0 0 0 0,-1 0 1 0 0,1 0-1 0 0,0 0 0 0 0,0 0 0 0 0,-1 0 1 0 0,1 0-1 0 0,0 0 0 0 0,0 1 1 0 0,0-1-1 0 0,0 1 1 0 0,0 0 0 0 0,0 0 0 0 0,0 0 0 0 0,0 0 0 0 0,0 0-1 0 0,-1 0 1 0 0,1 0 0 0 0,0 0 0 0 0,-1 0 0 0 0,1 0 0 0 0,-1 0 0 0 0,1 1-1 0 0,0 1 1 0 0,1 6 28 0 0,0 1 0 0 0,0 0-1 0 0,0 12 1 0 0,-2-18-8 0 0,5 137 65 0 0,0-3-103 0 0,-3-111 12 0 0,2-1 0 0 0,1 1 0 0 0,9 28 0 0 0,-13-51-5 0 0,0 0 1 0 0,0-1-1 0 0,1 1 0 0 0,0-1 1 0 0,-1 1-1 0 0,1-1 1 0 0,1 1-1 0 0,-1-1 0 0 0,0 0 1 0 0,1 0-1 0 0,0 0 1 0 0,0 0-1 0 0,0-1 1 0 0,0 1-1 0 0,0-1 0 0 0,0 0 1 0 0,0 0-1 0 0,5 2 1 0 0,-1-1-20 0 0,1-1 1 0 0,0 1 0 0 0,0-2-1 0 0,0 1 1 0 0,0-1 0 0 0,1 0 0 0 0,13-1-1 0 0,-9 0 17 0 0,-1-1 0 0 0,0 0 0 0 0,0-1 0 0 0,1 0 0 0 0,-1-1 0 0 0,-1 0 0 0 0,1-1 0 0 0,0-1 0 0 0,-1 1 0 0 0,15-10 0 0 0,-5 3-4 0 0,1 1 1 0 0,0 1-1 0 0,33-9 0 0 0,-40 13-5 0 0,-11 4 26 0 0,0 0 1 0 0,-1 0-1 0 0,1 0 0 0 0,0 0 0 0 0,-1 1 0 0 0,1 0 0 0 0,0-1 0 0 0,0 2 0 0 0,0-1 0 0 0,-1 0 0 0 0,1 1 1 0 0,0-1-1 0 0,0 1 0 0 0,-1 0 0 0 0,1 0 0 0 0,-1 1 0 0 0,1-1 0 0 0,-1 1 0 0 0,4 2 0 0 0,-2-1 3 0 0,-1 1 0 0 0,0 0 0 0 0,0 0 0 0 0,0 0-1 0 0,0 0 1 0 0,-1 0 0 0 0,0 1 0 0 0,0 0-1 0 0,0 0 1 0 0,0 0 0 0 0,-1 0 0 0 0,3 7-1 0 0,8 29 30 0 0,-9-27-43 0 0,1 0-1 0 0,1 1 1 0 0,-1-2-1 0 0,10 16 1 0 0,-15-29-5 0 0,1 1-1 0 0,-1 0 1 0 0,1 0 0 0 0,0 0-1 0 0,-1 0 1 0 0,1-1 0 0 0,0 1-1 0 0,-1 0 1 0 0,1-1 0 0 0,0 1-1 0 0,0 0 1 0 0,0-1 0 0 0,0 1-1 0 0,0-1 1 0 0,0 1 0 0 0,0-1-1 0 0,-1 0 1 0 0,1 1 0 0 0,0-1-1 0 0,0 0 1 0 0,0 0 0 0 0,0 1-1 0 0,1-1 1 0 0,-1 0 0 0 0,1 0 0 0 0,0-1-5 0 0,0 1 1 0 0,0-1-1 0 0,0 0 1 0 0,0 0 0 0 0,0 1-1 0 0,0-1 1 0 0,0 0-1 0 0,0-1 1 0 0,0 1 0 0 0,-1 0-1 0 0,3-3 1 0 0,5-4-16 0 0,-1 0 0 0 0,0-1 0 0 0,9-15 0 0 0,-15 22 27 0 0,69-105-122 0 0,-34 49 72 0 0,67-80 0 0 0,-101 135 60 0 0,-1 0-1 0 0,1 1 1 0 0,0-1 0 0 0,0 1-1 0 0,0 0 1 0 0,0 0-1 0 0,5-3 1 0 0,-7 5-7 0 0,-1 0 1 0 0,1-1 0 0 0,-1 1 0 0 0,1 0-1 0 0,0 0 1 0 0,-1 0 0 0 0,1 0-1 0 0,-1 0 1 0 0,1 0 0 0 0,0 0-1 0 0,-1 0 1 0 0,1 0 0 0 0,0 0 0 0 0,-1 0-1 0 0,1 0 1 0 0,-1 0 0 0 0,1 0-1 0 0,0 0 1 0 0,-1 1 0 0 0,1-1-1 0 0,-1 0 1 0 0,1 0 0 0 0,0 1-1 0 0,-1-1 1 0 0,1 1 0 0 0,-1-1 0 0 0,1 0-1 0 0,-1 1 1 0 0,0-1 0 0 0,1 1-1 0 0,-1-1 1 0 0,1 1 0 0 0,-1-1-1 0 0,0 1 1 0 0,1-1 0 0 0,-1 1 0 0 0,0-1-1 0 0,0 1 1 0 0,1 0 0 0 0,-1-1-1 0 0,0 1 1 0 0,0-1 0 0 0,0 1-1 0 0,0 0 1 0 0,0-1 0 0 0,0 1 0 0 0,0 0-1 0 0,0-1 1 0 0,0 1 0 0 0,0 0-1 0 0,2 22 44 0 0,-1-1-1 0 0,-1 1 0 0 0,-1-1 0 0 0,-5 28 0 0 0,-22 89-51 0 0,6-44 116 0 0,14-57-111 0 0,4-26-8 0 0,1 1 0 0 0,0-1 0 0 0,1 1 0 0 0,1 0 0 0 0,0 0 0 0 0,1 0 0 0 0,1 13-1 0 0,-1-26 2 0 0,0 1 0 0 0,0-1-1 0 0,0 1 1 0 0,0-1 0 0 0,0 1-1 0 0,1-1 1 0 0,-1 1 0 0 0,0-1-1 0 0,0 0 1 0 0,0 1 0 0 0,1-1-1 0 0,-1 1 1 0 0,0-1 0 0 0,1 1-1 0 0,-1-1 1 0 0,0 0 0 0 0,1 1-1 0 0,-1-1 1 0 0,0 0 0 0 0,1 1-1 0 0,-1-1 1 0 0,1 0 0 0 0,-1 1 0 0 0,0-1-1 0 0,1 0 1 0 0,-1 0 0 0 0,1 0-1 0 0,-1 0 1 0 0,1 1 0 0 0,-1-1-1 0 0,2 0 1 0 0,-1 0-3 0 0,1 0 1 0 0,-1 0-1 0 0,1-1 1 0 0,0 1-1 0 0,-1 0 0 0 0,1-1 1 0 0,-1 1-1 0 0,1-1 1 0 0,-1 0-1 0 0,2 0 0 0 0,4-3 14 0 0,-1 0-1 0 0,0 0 0 0 0,8-8 0 0 0,5-9-6 0 0,-1-1-1 0 0,0 0 1 0 0,-2-2 0 0 0,22-40-1 0 0,14-23-50 0 0,40-35 73 0 0,-77 105-16 0 0,0 1 0 0 0,1 1-1 0 0,1 0 1 0 0,32-22 0 0 0,-43 33 9 0 0,1 0 1 0 0,-1 1 0 0 0,0 0 0 0 0,1 0-1 0 0,0 0 1 0 0,-1 1 0 0 0,1 0-1 0 0,0 1 1 0 0,11-2 0 0 0,-14 3-5 0 0,-1 0 1 0 0,0 0-1 0 0,1 0 0 0 0,-1 1 1 0 0,0-1-1 0 0,0 1 0 0 0,0 0 1 0 0,0 0-1 0 0,1 0 0 0 0,-1 1 1 0 0,0-1-1 0 0,-1 0 0 0 0,1 1 1 0 0,0 0-1 0 0,0 0 0 0 0,-1 0 1 0 0,1 0-1 0 0,-1 0 0 0 0,0 1 1 0 0,1-1-1 0 0,-1 1 0 0 0,3 4 1 0 0,4 9 15 0 0,-1 1 1 0 0,0 0 0 0 0,-1 0 0 0 0,-1 0-1 0 0,7 35 1 0 0,13 34-22 0 0,39 93 12 0 0,-39-101 6 0 0,-24-73-30 0 0,0 0 1 0 0,0 0 0 0 0,1 0-1 0 0,-1 0 1 0 0,1 0-1 0 0,0 0 1 0 0,1-1 0 0 0,-1 1-1 0 0,7 6 1 0 0,-8-10-1 0 0,-1 0 0 0 0,1 0 1 0 0,-1 0-1 0 0,1 0 0 0 0,0 0 1 0 0,-1 0-1 0 0,1 0 1 0 0,0-1-1 0 0,0 1 0 0 0,0-1 1 0 0,-1 1-1 0 0,1-1 0 0 0,0 0 1 0 0,0 1-1 0 0,0-1 0 0 0,0 0 1 0 0,0 0-1 0 0,0 0 0 0 0,-1-1 1 0 0,1 1-1 0 0,0 0 1 0 0,0-1-1 0 0,0 1 0 0 0,0-1 1 0 0,-1 0-1 0 0,1 0 0 0 0,0 1 1 0 0,-1-1-1 0 0,1 0 0 0 0,0 0 1 0 0,1-3-1 0 0,6-3-26 0 0,0-1 1 0 0,-1 0-1 0 0,-1-1 1 0 0,1 0-1 0 0,-1 0 0 0 0,9-17 1 0 0,-11 16 34 0 0,1 1 1 0 0,0 0-1 0 0,0 1 1 0 0,1 0-1 0 0,0 0 1 0 0,0 0 0 0 0,1 1-1 0 0,12-9 1 0 0,-12 11 8 0 0,1 0 1 0 0,0 0 0 0 0,0 1 0 0 0,0 0 0 0 0,0 0 0 0 0,1 1-1 0 0,0 1 1 0 0,16-3 0 0 0,-11 2-38 0 0,1-1 0 0 0,28-11 0 0 0,-31 9 37 0 0,0 2 1 0 0,1 0-1 0 0,0 0 0 0 0,18-2 1 0 0,-29 6-2 0 0,-1 0-1 0 0,1 0 1 0 0,0 0 0 0 0,-1 0 0 0 0,1 1 0 0 0,-1-1 0 0 0,1 1 0 0 0,-1-1 0 0 0,0 1-1 0 0,1 0 1 0 0,-1 0 0 0 0,0 0 0 0 0,1 1 0 0 0,-1-1 0 0 0,0 0 0 0 0,3 3 0 0 0,-1 0 4 0 0,-1-1 0 0 0,1 1 0 0 0,-1 0 0 0 0,0 0 1 0 0,0 1-1 0 0,0-1 0 0 0,3 8 0 0 0,1 5 26 0 0,-1-1-1 0 0,-1 1 1 0 0,6 30-1 0 0,8 110 49 0 0,-16-110-100 0 0,3-1 0 0 0,21 88 0 0 0,-25-131 9 0 0,-1 0-1 0 0,0 0 0 0 0,1 0 0 0 0,-1 0 0 0 0,1 0 0 0 0,0-1 0 0 0,0 1 0 0 0,0-1 0 0 0,0 1 1 0 0,0-1-1 0 0,1 0 0 0 0,-1 0 0 0 0,1 0 0 0 0,0 0 0 0 0,-1 0 0 0 0,1-1 0 0 0,0 1 0 0 0,0-1 1 0 0,0 1-1 0 0,0-1 0 0 0,4 1 0 0 0,7 1-13 0 0,0 0 0 0 0,0-1 0 0 0,23 0 0 0 0,-27-1 27 0 0,-2-2-23 0 0,0 1 0 0 0,0-1 0 0 0,0 0 0 0 0,0-1 0 0 0,0 0 0 0 0,0 0 0 0 0,-1-1 0 0 0,1 0 1 0 0,-1 0-1 0 0,0-1 0 0 0,1 0 0 0 0,7-5 0 0 0,11-10 15 0 0,41-38 1 0 0,-49 42 20 0 0,19-19-59 0 0,43-36 22 0 0,-70 62 29 0 0,1 1 0 0 0,0 0 0 0 0,0 1 0 0 0,1 0 0 0 0,22-9 0 0 0,-28 14-5 0 0,1 0 1 0 0,-1 0-1 0 0,0 0 1 0 0,0 1 0 0 0,1 0-1 0 0,-1 0 1 0 0,0 0-1 0 0,0 1 1 0 0,0 0 0 0 0,1 0-1 0 0,-1 1 1 0 0,0-1-1 0 0,0 1 1 0 0,-1 1 0 0 0,8 3-1 0 0,8 5 32 0 0,0 1 1 0 0,29 24-1 0 0,-41-30-30 0 0,32 27-2 0 0,51 50 0 0 0,-5 20 18 0 0,-26-28 12 0 0,-57-70-47 0 0,1-1 1 0 0,-1 0-1 0 0,1 0 0 0 0,0 0 1 0 0,0 0-1 0 0,0-1 1 0 0,0 0-1 0 0,1 0 0 0 0,-1 0 1 0 0,1-1-1 0 0,0 1 0 0 0,10 1 1 0 0,-6-2-12 0 0,0-1 0 0 0,0 0-1 0 0,0-1 1 0 0,0 0 0 0 0,0 0 0 0 0,0-1 0 0 0,12-3 0 0 0,29-9-35 0 0,-37 9-10 0 0,0 0 1 0 0,1 1-1 0 0,-1 1 0 0 0,17-1 1 0 0,-30 3-13 0 0,0 0 0 0 0,1 0 0 0 0,-1 0 0 0 0,0 0 0 0 0,0 0 1 0 0,1 1-1 0 0,-1-1 0 0 0,0 1 0 0 0,0-1 0 0 0,0 0 0 0 0,0 1 0 0 0,0 0 1 0 0,0-1-1 0 0,0 1 0 0 0,0 0 0 0 0,0 0 0 0 0,0-1 0 0 0,0 1 0 0 0,0 0 1 0 0,0 0-1 0 0,0 0 0 0 0,-1 0 0 0 0,1 0 0 0 0,0 0 0 0 0,-1 0 0 0 0,1 0 1 0 0,-1 0-1 0 0,1 1 0 0 0,-1-1 0 0 0,1 2 0 0 0,0 2-371 0 0,0 0-1 0 0,-1 1 0 0 0,1-1 1 0 0,-1 0-1 0 0,0 0 0 0 0,-2 6 0 0 0,-1 21-1753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10.879"/>
    </inkml:context>
    <inkml:brush xml:id="br0">
      <inkml:brushProperty name="width" value="0.2" units="cm"/>
      <inkml:brushProperty name="height" value="0.2" units="cm"/>
      <inkml:brushProperty name="color" value="#0277B5"/>
    </inkml:brush>
  </inkml:definitions>
  <inkml:trace contextRef="#ctx0" brushRef="#br0">43 43 2288 0 0,'-29'-5'1725'0'0,"27"2"-1728"0"0,1 2 145 0 0,0 0 11 0 0,0 0 0 0 0,0-1 0 0 0,0 1 0 0 0,0-1 0 0 0,0 1 0 0 0,0-1 0 0 0,0 0 0 0 0,1 1 0 0 0,-1-1 0 0 0,0 0 0 0 0,0-8 2200 0 0,1 10-2345 0 0,0 0-1 0 0,0-1 0 0 0,0 1 0 0 0,1 0 1 0 0,-1 0-1 0 0,0-1 0 0 0,0 1 0 0 0,0 0 1 0 0,0 0-1 0 0,0-1 0 0 0,0 1 0 0 0,0 0 1 0 0,0 0-1 0 0,0-1 0 0 0,1 1 1 0 0,-1 0-1 0 0,0 0 0 0 0,0-1 0 0 0,0 1 1 0 0,1 0-1 0 0,-1 0 0 0 0,0 0 0 0 0,0 0 1 0 0,0-1-1 0 0,1 1 0 0 0,-1 0 0 0 0,0 0 1 0 0,0 0-1 0 0,1 0 0 0 0,-1 0 0 0 0,0 0 1 0 0,0 0-1 0 0,1 0 0 0 0,-1 0 0 0 0,0-1 1 0 0,1 1-1 0 0,-1 0 0 0 0,0 0 0 0 0,0 0 1 0 0,1 1-1 0 0,-1-1 0 0 0,0 0 0 0 0,0 0 1 0 0,1 0-1 0 0,13 12 417 0 0,8 22 148 0 0,-8 1-227 0 0,10 18-92 0 0,-22-49-236 0 0,1 0 0 0 0,-1-1 0 0 0,1 1-1 0 0,0-1 1 0 0,-1 1 0 0 0,2-1 0 0 0,-1 0 0 0 0,0 0 0 0 0,1 0-1 0 0,4 2 1 0 0,-1-2 17 0 0,0-1 0 0 0,1 0 1 0 0,0 0-1 0 0,-1-1 0 0 0,1 0 0 0 0,0 0 0 0 0,0-1 0 0 0,12-1 1 0 0,-8 1 68 0 0,19 0 69 0 0,-30 0-135 0 0,0 0-15 0 0,-1 0 1 0 0,0 0-1 0 0,1 0 0 0 0,-1 0 0 0 0,0 0 0 0 0,1 0 0 0 0,-1 0 0 0 0,0 0 1 0 0,0 0-1 0 0,1 0 0 0 0,-1 0 0 0 0,0 0 0 0 0,1 0 0 0 0,-1 0 0 0 0,0 0 0 0 0,1 0 1 0 0,-1 0-1 0 0,0 0 0 0 0,1 1 0 0 0,-1-1 0 0 0,0 0 0 0 0,0 0 0 0 0,1 0 1 0 0,-1 1-1 0 0,0-1 0 0 0,0 0 0 0 0,1 0 0 0 0,-1 0 0 0 0,0 1 0 0 0,0-1 0 0 0,0 1 1 0 0,9 4 87 0 0,-5-4-105 0 0,-1 0 1 0 0,0 0-1 0 0,1 0 0 0 0,-1 0 0 0 0,1-1 0 0 0,-1 1 1 0 0,1-1-1 0 0,-1 0 0 0 0,1 0 0 0 0,-1 0 1 0 0,1 0-1 0 0,-1-1 0 0 0,1 0 0 0 0,-1 1 0 0 0,1-1 1 0 0,-1 0-1 0 0,1-1 0 0 0,-1 1 0 0 0,0-1 0 0 0,0 1 1 0 0,5-4-1 0 0,23-24 88 0 0,-25 23-83 0 0,0 0 1 0 0,0 0 0 0 0,1 1-1 0 0,-1 0 1 0 0,1 0-1 0 0,1 0 1 0 0,-1 1-1 0 0,10-4 1 0 0,-16 7 8 0 0,0 1-6 0 0,-1 0 0 0 0,1 0 1 0 0,0 1-1 0 0,0-1 0 0 0,0 0 1 0 0,0 0-1 0 0,0 0 1 0 0,0 1-1 0 0,0-1 0 0 0,-1 1 1 0 0,1-1-1 0 0,0 0 0 0 0,0 1 1 0 0,0-1-1 0 0,-1 1 0 0 0,1 0 1 0 0,0-1-1 0 0,-1 1 1 0 0,1 0-1 0 0,1 1 0 0 0,-1 0 9 0 0,0 0 0 0 0,0 0 0 0 0,0 0 0 0 0,0 0 0 0 0,0 1 0 0 0,-1-1-1 0 0,1 0 1 0 0,0 3 0 0 0,0 6 43 0 0,0 0 0 0 0,-2 20-1 0 0,1-25-51 0 0,1 139 336 0 0,-1-122-336 0 0,2-1 0 0 0,0 1 0 0 0,8 31 0 0 0,-10-53-16 0 0,1 0 0 0 0,-1 0 0 0 0,1-1 0 0 0,0 1 0 0 0,-1 0 0 0 0,1 0 0 0 0,0-1 0 0 0,0 1 0 0 0,-1 0 0 0 0,1-1 1 0 0,0 1-1 0 0,0-1 0 0 0,0 1 0 0 0,0-1 0 0 0,-1 0 0 0 0,1 1 0 0 0,0-1 0 0 0,0 0 0 0 0,0 1 0 0 0,0-1 0 0 0,0 0 0 0 0,2 0 0 0 0,24 2 0 0 0,-25-2 10 0 0,5 0-22 0 0,42-3 45 0 0,-45 2-30 0 0,0 0 1 0 0,0 0-1 0 0,0 0 0 0 0,0 0 0 0 0,0-1 0 0 0,-1 0 1 0 0,1 0-1 0 0,0 0 0 0 0,-1 0 0 0 0,4-3 0 0 0,3-3 9 0 0,0 0-1 0 0,0 1 0 0 0,0 0 1 0 0,1 1-1 0 0,0 0 0 0 0,1 0 0 0 0,-1 2 1 0 0,1-1-1 0 0,23-4 0 0 0,-28 8-5 0 0,0 0-1 0 0,-1 1 0 0 0,1 0 1 0 0,0 0-1 0 0,0 1 0 0 0,0 0 1 0 0,0 0-1 0 0,-1 1 1 0 0,1 0-1 0 0,0 0 0 0 0,7 4 1 0 0,4 3 19 0 0,0 1-1 0 0,23 17 1 0 0,-23-15-8 0 0,-3-2 8 0 0,-3-3-18 0 0,0 0 1 0 0,-1 1-1 0 0,-1 0 1 0 0,1 1 0 0 0,-1 0-1 0 0,-1 1 1 0 0,0 0-1 0 0,10 14 1 0 0,5 18 23 0 0,-15-24-9 0 0,21 29 1 0 0,-27-43-22 0 0,0 0-1 0 0,0 0 1 0 0,0 0 0 0 0,1-1-1 0 0,0 0 1 0 0,-1 1 0 0 0,1-1 0 0 0,0-1-1 0 0,1 1 1 0 0,-1-1 0 0 0,1 1-1 0 0,5 1 1 0 0,-6-3 4 0 0,1-1 0 0 0,-1 1 0 0 0,1-1 1 0 0,0 0-1 0 0,-1 0 0 0 0,1-1 0 0 0,-1 1 0 0 0,1-1 0 0 0,-1 0 0 0 0,1 0 0 0 0,-1-1 0 0 0,1 1 0 0 0,-1-1 0 0 0,0 0 0 0 0,0 0 0 0 0,0 0 1 0 0,5-4-1 0 0,5-4 33 0 0,-1 0 0 0 0,0 0 1 0 0,17-20-1 0 0,-18 18 1 0 0,0 0-1 0 0,0 0 1 0 0,1 1 0 0 0,23-15 0 0 0,-27 20 72 0 0,-8 6-100 0 0,-1 0-1 0 0,0-1 1 0 0,1 1-1 0 0,-1-1 1 0 0,0 1 0 0 0,1 0-1 0 0,-1-1 1 0 0,1 1-1 0 0,-1 0 1 0 0,1-1 0 0 0,-1 1-1 0 0,1 0 1 0 0,-1 0 0 0 0,1 0-1 0 0,-1-1 1 0 0,1 1-1 0 0,0 0 1 0 0,-1 0 0 0 0,1 0-1 0 0,-1 0 1 0 0,1 0-1 0 0,-1 0 1 0 0,1 0 0 0 0,-1 0-1 0 0,1 0 1 0 0,0 0 0 0 0,-1 1-1 0 0,1-1 1 0 0,-1 0-1 0 0,1 0 1 0 0,-1 0 0 0 0,1 1-1 0 0,-1-1 1 0 0,1 0-1 0 0,-1 1 1 0 0,1-1 0 0 0,-1 0-1 0 0,0 1 1 0 0,1-1-1 0 0,-1 0 1 0 0,1 2 0 0 0,0-2-44 0 0,-1 0 2 0 0,1 1 38 0 0,0-1 1 0 0,0 0 0 0 0,-1 1 0 0 0,1-1-1 0 0,0 1 1 0 0,-1-1 0 0 0,1 1 0 0 0,-1-1-1 0 0,1 1 1 0 0,0 0 0 0 0,-1-1-1 0 0,1 1 1 0 0,-1 0 0 0 0,0-1 0 0 0,1 1-1 0 0,-1 0 1 0 0,0-1 0 0 0,1 1 0 0 0,-1 1-1 0 0,9 18 5 0 0,-7-7 8 0 0,2 4 29 0 0,-3-16-93 0 0,1-1-58 0 0,0 1 106 0 0,0-1 0 0 0,0 0 1 0 0,0 1-1 0 0,0-1 1 0 0,0 0-1 0 0,0 0 0 0 0,0 0 1 0 0,0-1-1 0 0,0 1 0 0 0,-1 0 1 0 0,1-1-1 0 0,0 1 1 0 0,0-1-1 0 0,0 0 0 0 0,0 1 1 0 0,0-1-1 0 0,-1 0 1 0 0,1 0-1 0 0,0 0 0 0 0,-1-1 1 0 0,1 1-1 0 0,-1 0 0 0 0,1-1 1 0 0,-1 1-1 0 0,0 0 1 0 0,1-1-1 0 0,0-1 0 0 0,4-3 10 0 0,0 0-1 0 0,1 1 1 0 0,0-1-1 0 0,0 2 1 0 0,13-8-1 0 0,2 7-4 0 0,-19 5-10 0 0,-1-1 0 0 0,0 1 1 0 0,0 0-1 0 0,0-1 0 0 0,0 1 0 0 0,0-1 0 0 0,1 0 0 0 0,-1 0 1 0 0,0 0-1 0 0,0 0 0 0 0,3-2 0 0 0,5-7 61 0 0,-8 8-60 0 0,-1 0 0 0 0,1 0 0 0 0,0 0 0 0 0,0 0 0 0 0,0 1 0 0 0,0-1 0 0 0,4-1 0 0 0,-6 3 67 0 0,7 1-24 0 0,-5 0-39 0 0,0 0 0 0 0,0 0 1 0 0,0 0-1 0 0,0 0 0 0 0,0 0 0 0 0,0 1 0 0 0,-1-1 0 0 0,1 1 0 0 0,-1 0 0 0 0,1-1 0 0 0,-1 1 0 0 0,0 0 0 0 0,1 0 0 0 0,-1 0 0 0 0,0 0 0 0 0,0 0 0 0 0,0 0 0 0 0,-1 0 0 0 0,1 0 0 0 0,0 0 0 0 0,-1 0 0 0 0,1 5 0 0 0,28 130-23 0 0,-17-73 73 0 0,39 117-1 0 0,-46-168-55 0 0,0 0-1 0 0,0-1 1 0 0,1 0 0 0 0,1 0 0 0 0,12 17-1 0 0,-17-26 5 0 0,0-1 0 0 0,0 0 0 0 0,0 0 0 0 0,0 0 0 0 0,1 0 0 0 0,-1 0-1 0 0,1 0 1 0 0,-1-1 0 0 0,1 1 0 0 0,-1-1 0 0 0,1 0 0 0 0,0 0 0 0 0,0 0-1 0 0,-1 0 1 0 0,1 0 0 0 0,0 0 0 0 0,0-1 0 0 0,0 0 0 0 0,0 1 0 0 0,0-1 0 0 0,0 0-1 0 0,0 0 1 0 0,0-1 0 0 0,0 1 0 0 0,0-1 0 0 0,0 1 0 0 0,-1-1 0 0 0,1 0-1 0 0,0 0 1 0 0,0 0 0 0 0,4-3 0 0 0,8-5 25 0 0,-1 0-1 0 0,20-15 1 0 0,-19 12-7 0 0,25-15 0 0 0,-20 15 30 0 0,-15 9-44 0 0,0-1 1 0 0,0 1 0 0 0,0 0 0 0 0,0 1 0 0 0,0-1-1 0 0,1 1 1 0 0,0 0 0 0 0,-1 0 0 0 0,1 1 0 0 0,8-2-1 0 0,-9 3 18 0 0,-2 0-13 0 0,-1 0 0 0 0,1 1-1 0 0,-1-1 1 0 0,1 0 0 0 0,0 1 0 0 0,-1-1 0 0 0,1 1-1 0 0,-1 0 1 0 0,0 0 0 0 0,1 0 0 0 0,-1 0 0 0 0,1 0 0 0 0,-1 0-1 0 0,0 1 1 0 0,0-1 0 0 0,4 4 0 0 0,-4-4 52 0 0,12 4-10 0 0,-13-5-51 0 0,0 1-1 0 0,0-1 0 0 0,0 0 0 0 0,0 0 0 0 0,1 0 0 0 0,-1 0 0 0 0,0 0 0 0 0,0 0 0 0 0,0 0 0 0 0,0 0 0 0 0,0 0 0 0 0,0 0 0 0 0,0-1 0 0 0,1 1 0 0 0,-1 0 0 0 0,0-1 0 0 0,0 1 1 0 0,0-1-1 0 0,0 1 0 0 0,1-2 0 0 0,1-1 5 0 0,-1 0 0 0 0,0 1 0 0 0,0-1 0 0 0,0-1 0 0 0,0 1 1 0 0,3-6-1 0 0,6-13 34 0 0,0 0 1 0 0,2 0-1 0 0,1 1 0 0 0,1 1 1 0 0,28-31-1 0 0,-42 51-2 0 0,0 0-36 0 0,0-1 1 0 0,0 1 0 0 0,0 0 0 0 0,1-1 0 0 0,-1 1 0 0 0,0-1 0 0 0,0 1-1 0 0,0-1 1 0 0,0 0 0 0 0,0 1 0 0 0,0-1 0 0 0,2-1 0 0 0,0 0 3 0 0,10 1 3 0 0,-12 1-5 0 0,0-1 1 0 0,-1 1 0 0 0,1 0-1 0 0,0 0 1 0 0,0 0 0 0 0,-1-1-1 0 0,1 1 1 0 0,0 0 0 0 0,0 0-1 0 0,0 0 1 0 0,-1 0 0 0 0,1 0-1 0 0,0 1 1 0 0,0-1 0 0 0,-1 0-1 0 0,1 0 1 0 0,0 0 0 0 0,0 1-1 0 0,-1-1 1 0 0,1 0 0 0 0,0 1-1 0 0,-1-1 1 0 0,1 1 0 0 0,0-1-1 0 0,-1 0 1 0 0,1 1 0 0 0,-1 0-1 0 0,1-1 1 0 0,0 1 0 0 0,-1-1-1 0 0,0 1 1 0 0,1 0 0 0 0,-1-1-1 0 0,1 1 1 0 0,-1 0 0 0 0,0-1 0 0 0,1 1-1 0 0,-1 0 1 0 0,0 0 0 0 0,0-1-1 0 0,1 2 1 0 0,7 32 2 0 0,-1-1 0 0 0,3 40 0 0 0,5 29 3 0 0,-12-90-28 0 0,0 0 0 0 0,0-1 1 0 0,1 1-1 0 0,1-1 1 0 0,0 0-1 0 0,11 19 0 0 0,-14-27 13 0 0,-1-1-1 0 0,2 1 0 0 0,-1 0 0 0 0,0-1 0 0 0,0 1 0 0 0,1-1 0 0 0,-1 0 0 0 0,1 0 1 0 0,0 0-1 0 0,0 0 0 0 0,0 0 0 0 0,0-1 0 0 0,0 1 0 0 0,0-1 0 0 0,0 0 0 0 0,0 0 1 0 0,1 0-1 0 0,-1 0 0 0 0,0-1 0 0 0,1 1 0 0 0,-1-1 0 0 0,0 0 0 0 0,1 0 0 0 0,-1 0 1 0 0,1 0-1 0 0,-1 0 0 0 0,0-1 0 0 0,7-2 0 0 0,-2 1 5 0 0,0-1 0 0 0,0-1 1 0 0,0 0-1 0 0,-1 0 0 0 0,1 0 0 0 0,9-9 0 0 0,41-37 25 0 0,-40 32-11 0 0,25-18-1 0 0,-25 23 5 0 0,-7 4 12 0 0,23-14 1 0 0,-32 22-25 0 0,1-1 0 0 0,0 1 0 0 0,-1 0 0 0 0,1 0 1 0 0,0 0-1 0 0,-1 0 0 0 0,1 0 0 0 0,0 1 0 0 0,0-1 0 0 0,0 1 1 0 0,0 0-1 0 0,0-1 0 0 0,0 2 0 0 0,5-1 0 0 0,-6 1 3 0 0,-1 0 1 0 0,1-1-1 0 0,-1 1 0 0 0,1 0 0 0 0,-1 0 0 0 0,1 0 1 0 0,-1 0-1 0 0,0 0 0 0 0,1 0 0 0 0,-1 1 1 0 0,0-1-1 0 0,0 0 0 0 0,0 1 0 0 0,0-1 0 0 0,0 0 1 0 0,0 1-1 0 0,0 0 0 0 0,0 2 0 0 0,11 33 146 0 0,-8-23-125 0 0,43 136 1 0 0,-15-11 152 0 0,-30-127-180 0 0,0 0 0 0 0,7 18 0 0 0,-8-27-3 0 0,0 1-1 0 0,1-1 1 0 0,-1 0-1 0 0,1 0 1 0 0,0 0-1 0 0,0 0 1 0 0,0 0-1 0 0,0 0 1 0 0,0-1-1 0 0,1 1 1 0 0,-1-1-1 0 0,1 1 1 0 0,4 2-1 0 0,-2-2 9 0 0,1 0-1 0 0,-1-1 1 0 0,1 0-1 0 0,0 0 0 0 0,0 0 1 0 0,-1 0-1 0 0,1-1 1 0 0,0 0-1 0 0,0 0 1 0 0,0-1-1 0 0,8 0 1 0 0,0-1-16 0 0,1-1 1 0 0,-1-1 0 0 0,17-5 0 0 0,-3 1 64 0 0,-26 6-46 0 0,1 0 1 0 0,-1 1-1 0 0,0-1 1 0 0,0 1 0 0 0,1-1-1 0 0,-1 1 1 0 0,0 0-1 0 0,1 0 1 0 0,-1 0 0 0 0,0 0-1 0 0,0 0 1 0 0,1 1-1 0 0,-1-1 1 0 0,0 1 0 0 0,1-1-1 0 0,-1 1 1 0 0,0 0-1 0 0,0 0 1 0 0,0 0-1 0 0,0 0 1 0 0,0 0 0 0 0,0 0-1 0 0,0 1 1 0 0,0-1-1 0 0,0 1 1 0 0,-1-1 0 0 0,1 1-1 0 0,-1 0 1 0 0,1 0-1 0 0,-1-1 1 0 0,1 1 0 0 0,-1 0-1 0 0,0 0 1 0 0,0 0-1 0 0,1 3 1 0 0,4 8 36 0 0,0 1 0 0 0,-1 0 0 0 0,-1 0 0 0 0,0 0 0 0 0,-1 0 0 0 0,3 27 0 0 0,-3 91 143 0 0,-4-86-117 0 0,0 28 11 0 0,3 81-127 0 0,-2-152 37 0 0,0 1-1 0 0,1-1 1 0 0,0 1 0 0 0,-1-1-1 0 0,1 0 1 0 0,0 1 0 0 0,0-1-1 0 0,1 0 1 0 0,-1 0 0 0 0,3 3-1 0 0,-3-5 0 0 0,-1 0 1 0 0,1 0-1 0 0,0 0 0 0 0,0 0 0 0 0,0-1 0 0 0,-1 1 1 0 0,1 0-1 0 0,0-1 0 0 0,0 1 0 0 0,0 0 0 0 0,0-1 1 0 0,0 1-1 0 0,1-1 0 0 0,-1 0 0 0 0,0 1 0 0 0,0-1 1 0 0,0 0-1 0 0,0 0 0 0 0,0 0 0 0 0,0 0 0 0 0,1 0 1 0 0,-1 0-1 0 0,0 0 0 0 0,0 0 0 0 0,0 0 0 0 0,0 0 1 0 0,0-1-1 0 0,1 1 0 0 0,-1 0 0 0 0,0-1 0 0 0,0 1 1 0 0,0-1-1 0 0,1 0 0 0 0,11-6 1 0 0,1-2 0 0 0,-2 1 1 0 0,22-19-1 0 0,12-8 113 0 0,153-81 10 0 0,-190 111-95 0 0,-1 0 1 0 0,0-1 0 0 0,14-13 0 0 0,-14 13-19 0 0,-1-1 1 0 0,1 1-1 0 0,0 1 1 0 0,12-7-1 0 0,15-7 49 0 0,-20 11-12 0 0,29-12 0 0 0,-40 19-39 0 0,9-3 0 0 0,0-1 0 0 0,0 0 0 0 0,-1 0 0 0 0,1-1 0 0 0,-1-1 0 0 0,-1 0 0 0 0,1-1 0 0 0,14-13 0 0 0,-15 10 45 0 0,19-25-1 0 0,-9 14 319 0 0,-20 23-370 0 0,1 1 0 0 0,-1-1 0 0 0,0 1 1 0 0,0-1-1 0 0,0 1 0 0 0,0-1 1 0 0,-1 1-1 0 0,1 0 0 0 0,0-1 1 0 0,-1 1-1 0 0,1 0 0 0 0,-1 0 1 0 0,1-1-1 0 0,-1 4 0 0 0,3 6 9 0 0,7 10-25 0 0,-7-17 16 0 0,0 1 0 0 0,0 0-1 0 0,-1 0 1 0 0,0 1 0 0 0,2 7 0 0 0,-4-12 89 0 0,2 2-116 0 0,3 8 34 0 0,-1 0 1 0 0,0 0-1 0 0,-1 0 0 0 0,0 0 0 0 0,-1 1 1 0 0,2 21-1 0 0,2 5 8 0 0,1 10 1 0 0,-3-22-12 0 0,12 47 1 0 0,-15-69-1 0 0,1 0 1 0 0,0 0-1 0 0,-1 0 1 0 0,2 0-1 0 0,-1 0 1 0 0,0 0-1 0 0,1 0 1 0 0,0-1-1 0 0,-1 1 1 0 0,1-1-1 0 0,1 0 1 0 0,-1 0-1 0 0,6 4 1 0 0,-7-6 2 0 0,0 0 0 0 0,0 0 0 0 0,0 0 0 0 0,0 0 0 0 0,0 0 0 0 0,0-1 1 0 0,0 1-1 0 0,0-1 0 0 0,0 1 0 0 0,0-1 0 0 0,0 0 0 0 0,1 0 0 0 0,-1 0 0 0 0,0 0 0 0 0,0 0 0 0 0,0-1 1 0 0,0 1-1 0 0,0-1 0 0 0,0 1 0 0 0,0-1 0 0 0,0 0 0 0 0,0 1 0 0 0,0-1 0 0 0,0 0 0 0 0,0 0 0 0 0,0-1 1 0 0,0 1-1 0 0,-1 0 0 0 0,3-3 0 0 0,12-10 92 0 0,-1 2 0 0 0,1 0 0 0 0,24-14 0 0 0,-34 23-96 0 0,0-1 1 0 0,-1-1-1 0 0,1 1 0 0 0,5-7 1 0 0,8-7 59 0 0,41-36 2 0 0,-57 52-46 0 0,2-2-2 0 0,0 0 0 0 0,0 0 1 0 0,1 1-1 0 0,11-6 0 0 0,-15 9-12 0 0,1-1 0 0 0,0 0 0 0 0,-1 1 0 0 0,1 0 0 0 0,0-1 0 0 0,-1 1 0 0 0,1 0 0 0 0,0 1 0 0 0,-1-1 0 0 0,1 0 0 0 0,0 1 0 0 0,-1-1 0 0 0,1 1 0 0 0,4 2 0 0 0,36 14-70 0 0,77 26-259 0 0,-103-38 345 0 0,0 2 0 0 0,-1 0 0 0 0,0 0 0 0 0,0 2 0 0 0,-1 0 0 0 0,26 20 0 0 0,-33-21-8 0 0,0 0 0 0 0,0 1 0 0 0,-1 0 1 0 0,10 14-1 0 0,1 3 13 0 0,-4-6 4 0 0,-2 1 1 0 0,0 0-1 0 0,-2 1 1 0 0,0 1-1 0 0,8 29 1 0 0,-7-20-36 0 0,26 51 0 0 0,-35-79 1 0 0,0 0 1 0 0,1-1-1 0 0,0 1 1 0 0,-1-1-1 0 0,1 1 1 0 0,0-1-1 0 0,0 0 1 0 0,1 0-1 0 0,-1-1 1 0 0,1 1-1 0 0,-1-1 1 0 0,8 4-1 0 0,-9-5 14 0 0,0 0 0 0 0,0-1 1 0 0,0 1-1 0 0,1 0 0 0 0,-1-1 0 0 0,0 1 0 0 0,1-1 0 0 0,-1 0 0 0 0,1 0 0 0 0,-1 0 0 0 0,0 0 0 0 0,1 0 0 0 0,-1-1 1 0 0,0 1-1 0 0,1-1 0 0 0,-1 1 0 0 0,0-1 0 0 0,0 0 0 0 0,1 0 0 0 0,-1 0 0 0 0,0 0 0 0 0,0 0 0 0 0,0-1 0 0 0,3-1 1 0 0,9-9 29 0 0,0-1 0 0 0,0-1 1 0 0,-1 0-1 0 0,-1 0 0 0 0,0-1 1 0 0,-1-1-1 0 0,14-25 0 0 0,-18 28-18 0 0,19-22-1 0 0,-1 0 3 0 0,-13 18-15 0 0,18-21 0 0 0,-19 25 7 0 0,0 0-1 0 0,-1 0 1 0 0,9-16 0 0 0,-5 6 13 0 0,1 2-1 0 0,1 0 0 0 0,1 1 0 0 0,28-25 1 0 0,-41 41-14 0 0,0 1 1 0 0,0-1-1 0 0,0 1 1 0 0,0 0-1 0 0,1 1 1 0 0,-1-1-1 0 0,6-1 1 0 0,-9 4 12 0 0,1-2-5 0 0,1 2 1 0 0,-1-1 0 0 0,0 0 0 0 0,1 0 0 0 0,0 1 0 0 0,-1 0 0 0 0,5-1-1 0 0,-6 1-8 0 0,3 2 38 0 0,1 3-33 0 0,-2-2-4 0 0,0 0-1 0 0,0 1 0 0 0,-1-1 0 0 0,1 1 0 0 0,-1-1 1 0 0,0 1-1 0 0,0 0 0 0 0,0 0 0 0 0,2 6 0 0 0,1 10 17 0 0,0 1-1 0 0,-2 0 0 0 0,2 24 1 0 0,-2-18-57 0 0,6 31 0 0 0,5 3-15 0 0,-6-23-31 0 0,22 66 1 0 0,-24-89 39 0 0,3 8-23 0 0,17 34 0 0 0,-23-52 45 0 0,0 0 1 0 0,0 0 0 0 0,0 0 0 0 0,1-1 0 0 0,0 1 0 0 0,0-1 0 0 0,0 0-1 0 0,0 0 1 0 0,1 0 0 0 0,0 0 0 0 0,-1-1 0 0 0,7 3 0 0 0,-7-4 13 0 0,0-1 1 0 0,0 0 0 0 0,-1 0 0 0 0,1 0-1 0 0,0 0 1 0 0,1-1 0 0 0,-1 1 0 0 0,0-1-1 0 0,0 0 1 0 0,0-1 0 0 0,0 1 0 0 0,0-1 0 0 0,0 0-1 0 0,0 1 1 0 0,6-4 0 0 0,4-1 35 0 0,-1-1 0 0 0,0-1 0 0 0,12-8 0 0 0,28-23-10 0 0,-15 8-18 0 0,-10 8 3 0 0,-25 19-5 0 0,1-1 0 0 0,0 0 1 0 0,1 1-1 0 0,-1 0 0 0 0,0 0 1 0 0,1 0-1 0 0,0 1 0 0 0,-1 0 1 0 0,1-1-1 0 0,0 1 0 0 0,0 1 1 0 0,1-1-1 0 0,-1 1 0 0 0,0 0 1 0 0,9 0-1 0 0,-8 1 1 0 0,0 0-1 0 0,-1 1 1 0 0,1 0 0 0 0,-1 1 0 0 0,1-1 0 0 0,-1 1-1 0 0,1 0 1 0 0,-1 0 0 0 0,0 1 0 0 0,6 3-1 0 0,7 6-15 0 0,23 20 0 0 0,-14-11 64 0 0,-13-9-35 0 0,23 24 0 0 0,-28-25-32 0 0,0-2 0 0 0,1 1-1 0 0,0-2 1 0 0,0 1-1 0 0,19 11 1 0 0,-25-19 10 0 0,-1 1 1 0 0,1-1-1 0 0,-1 1 0 0 0,1-1 1 0 0,0 0-1 0 0,0 0 0 0 0,0-1 1 0 0,0 1-1 0 0,-1-1 1 0 0,1 0-1 0 0,0 0 0 0 0,0 0 1 0 0,0-1-1 0 0,0 1 1 0 0,0-1-1 0 0,-1 0 0 0 0,1 0 1 0 0,0 0-1 0 0,0-1 0 0 0,-1 1 1 0 0,1-1-1 0 0,-1 0 1 0 0,7-4-1 0 0,8-8-5 0 0,0 0 1 0 0,-1-2 0 0 0,25-27-1 0 0,6-7-35 0 0,-45 48 53 0 0,0-1-2 0 0,-1 1-1 0 0,1 0 1 0 0,-1-1-1 0 0,1 1 1 0 0,0 1-1 0 0,0-1 1 0 0,4-2-1 0 0,-6 4-4 0 0,0 0 0 0 0,-1 0 0 0 0,1 0-1 0 0,0 0 1 0 0,0 0 0 0 0,0 0 0 0 0,0 0-1 0 0,0 0 1 0 0,0 0 0 0 0,0 0 0 0 0,0 0 0 0 0,-1 1-1 0 0,1-1 1 0 0,0 0 0 0 0,0 1 0 0 0,0-1 0 0 0,0 0-1 0 0,-1 1 1 0 0,1-1 0 0 0,0 1 0 0 0,0 0-1 0 0,-1-1 1 0 0,1 1 0 0 0,-1 0 0 0 0,1-1 0 0 0,0 1-1 0 0,-1 0 1 0 0,1-1 0 0 0,-1 1 0 0 0,1 0 0 0 0,-1 0-1 0 0,0 0 1 0 0,1 1 0 0 0,5 11 24 0 0,0 1-1 0 0,0 0 1 0 0,3 20 0 0 0,-6-22-34 0 0,0-1 0 0 0,1 0 0 0 0,0 0 1 0 0,1 0-1 0 0,0 0 0 0 0,10 14 0 0 0,-15-24 3 0 0,1 0-1 0 0,0 0 0 0 0,0 0 1 0 0,0 0-1 0 0,-1 0 0 0 0,1-1 1 0 0,0 1-1 0 0,0 0 0 0 0,0-1 1 0 0,0 1-1 0 0,1 0 0 0 0,-1-1 0 0 0,0 1 1 0 0,0-1-1 0 0,0 0 0 0 0,0 1 1 0 0,0-1-1 0 0,1 0 0 0 0,-1 0 1 0 0,0 1-1 0 0,0-1 0 0 0,1 0 1 0 0,-1 0-1 0 0,0 0 0 0 0,0-1 1 0 0,0 1-1 0 0,1 0 0 0 0,-1 0 1 0 0,0-1-1 0 0,0 1 0 0 0,0-1 1 0 0,0 1-1 0 0,0-1 0 0 0,1 1 1 0 0,-1-1-1 0 0,0 0 0 0 0,0 1 1 0 0,0-1-1 0 0,-1 0 0 0 0,1 0 0 0 0,1-1 1 0 0,5-4-10 0 0,0-1 1 0 0,-1-1 0 0 0,0 1-1 0 0,6-10 1 0 0,-8 11 15 0 0,34-56-61 0 0,-28 43 82 0 0,1 0 0 0 0,1 1 1 0 0,21-23-1 0 0,-31 39-18 0 0,0-1 0 0 0,0 1-1 0 0,1-1 1 0 0,-1 1 0 0 0,1 0 0 0 0,0 0 0 0 0,0 0 0 0 0,0 1 0 0 0,0-1 0 0 0,0 1-1 0 0,0-1 1 0 0,0 1 0 0 0,0 0 0 0 0,0 0 0 0 0,1 1 0 0 0,-1-1 0 0 0,0 1 0 0 0,1-1-1 0 0,-1 1 1 0 0,0 0 0 0 0,1 0 0 0 0,-1 1 0 0 0,0-1 0 0 0,1 1 0 0 0,-1-1 0 0 0,0 1-1 0 0,1 0 1 0 0,-1 0 0 0 0,0 1 0 0 0,0-1 0 0 0,0 1 0 0 0,0-1 0 0 0,0 1 0 0 0,-1 0-1 0 0,1 0 1 0 0,0 0 0 0 0,-1 0 0 0 0,3 3 0 0 0,103 101 11 0 0,-102-101-15 0 0,21 21 13 0 0,-1 1 1 0 0,0 1-1 0 0,-3 1 0 0 0,0 1 0 0 0,-2 2 0 0 0,-1 0 0 0 0,18 39 1 0 0,24 79-30 0 0,-25-56 22 0 0,-22-58-11 0 0,60 131 57 0 0,-73-163-60 0 0,0-1-1 0 0,1 1 1 0 0,-1-1-1 0 0,1 0 1 0 0,-1 0 0 0 0,1 0-1 0 0,0 0 1 0 0,0 0 0 0 0,0-1-1 0 0,0 1 1 0 0,1-1-1 0 0,-1 0 1 0 0,1 0 0 0 0,4 2-1 0 0,-5-3 0 0 0,-1-1 1 0 0,1 1-1 0 0,-1 0 0 0 0,0-1 0 0 0,1 0 0 0 0,-1 0 0 0 0,1 0 0 0 0,-1 0 0 0 0,1 0 0 0 0,-1 0 0 0 0,1-1 1 0 0,-1 1-1 0 0,0-1 0 0 0,1 1 0 0 0,-1-1 0 0 0,0 0 0 0 0,1 0 0 0 0,-1 0 0 0 0,0 0 0 0 0,0-1 0 0 0,0 1 1 0 0,0-1-1 0 0,0 1 0 0 0,2-3 0 0 0,5-5-7 0 0,-1-1 0 0 0,0 0 0 0 0,-1-1 0 0 0,0 1 0 0 0,11-23 0 0 0,-11 19 34 0 0,0 0 1 0 0,2 1-1 0 0,13-18 1 0 0,-21 30-12 0 0,-1 0-1 0 0,1 1 1 0 0,0-1 0 0 0,-1 0-1 0 0,1 1 1 0 0,0-1 0 0 0,0 1-1 0 0,-1-1 1 0 0,1 1 0 0 0,0-1-1 0 0,0 1 1 0 0,0-1 0 0 0,0 1-1 0 0,0 0 1 0 0,0 0 0 0 0,0-1-1 0 0,0 1 1 0 0,0 0 0 0 0,0 0-1 0 0,-1 0 1 0 0,1 0 0 0 0,2 0-1 0 0,-1 1 2 0 0,0-1-1 0 0,-1 1 0 0 0,1-1 0 0 0,0 1 0 0 0,-1 0 0 0 0,1 0 0 0 0,-1 0 0 0 0,1 0 0 0 0,-1 0 0 0 0,1 0 0 0 0,1 2 0 0 0,1 2-5 0 0,1 0 0 0 0,-1 1 0 0 0,0-1-1 0 0,0 1 1 0 0,4 8 0 0 0,10 31 37 0 0,-2 0 0 0 0,17 80-1 0 0,-4-17-10 0 0,-28-102-27 0 0,131 390 21 0 0,-129-389-29 0 0,1 1 0 0 0,-1-1 0 0 0,1-1 0 0 0,0 1 1 0 0,7 9-1 0 0,-10-15-3 0 0,1 1 0 0 0,-1-1 0 0 0,1 1 0 0 0,-1-1 0 0 0,1 1 1 0 0,-1-1-1 0 0,1 0 0 0 0,0 0 0 0 0,0 0 0 0 0,-1 0 0 0 0,1 0 1 0 0,0 0-1 0 0,0-1 0 0 0,0 1 0 0 0,0-1 0 0 0,0 1 0 0 0,0-1 1 0 0,0 0-1 0 0,0 1 0 0 0,0-1 0 0 0,0 0 0 0 0,0 0 0 0 0,0-1 1 0 0,0 1-1 0 0,4-1 0 0 0,-1-1-14 0 0,1 0 0 0 0,-1-1 0 0 0,0 1 0 0 0,0-1 0 0 0,0 0 0 0 0,0-1 0 0 0,8-6 0 0 0,30-34 53 0 0,-25 24-46 0 0,-11 12 26 0 0,1 0-1 0 0,-1-1 1 0 0,-1 1-1 0 0,9-15 1 0 0,-10 16 4 0 0,0 0 0 0 0,0 0 0 0 0,1 0 0 0 0,0 1 0 0 0,0 0 0 0 0,10-7 0 0 0,8-8-12 0 0,-12 9-10 0 0,1-1 9 0 0,-1 0 0 0 0,13-17 0 0 0,40-56-10 0 0,-64 85 11 0 0,1-1 0 0 0,-1 0 0 0 0,0 0 0 0 0,1 1 0 0 0,-1-1 1 0 0,1 1-1 0 0,0 0 0 0 0,-1-1 0 0 0,1 1 0 0 0,0 0 0 0 0,0 0 0 0 0,0 0 1 0 0,0 0-1 0 0,0 0 0 0 0,0 0 0 0 0,0 1 0 0 0,0-1 0 0 0,0 1 0 0 0,3-1 0 0 0,0 0 6 0 0,0 1 0 0 0,1-1 0 0 0,-1 1 0 0 0,0 0 0 0 0,0 1 0 0 0,0-1 0 0 0,1 1-1 0 0,-1 0 1 0 0,0 1 0 0 0,0-1 0 0 0,0 1 0 0 0,0 0 0 0 0,0 0 0 0 0,-1 0-1 0 0,1 1 1 0 0,-1-1 0 0 0,1 1 0 0 0,-1 0 0 0 0,0 1 0 0 0,0-1 0 0 0,0 1-1 0 0,-1 0 1 0 0,5 5 0 0 0,5 7 23 0 0,-1 2 0 0 0,-1 0 0 0 0,0 0 0 0 0,11 28 0 0 0,30 87 51 0 0,-5-13 4 0 0,-21-60-167 0 0,68 110 1 0 0,-81-152-2 0 0,0 0 1 0 0,1-1 0 0 0,1 0 0 0 0,0-1 0 0 0,20 15 0 0 0,-25-23-593 0 0,0-1 1 0 0,0 0-1 0 0,1-1 1 0 0,0 0 0 0 0,0 0-1 0 0,0-1 1 0 0,1-1-1 0 0,0 0 1 0 0,0-1 0 0 0,21 4-1 0 0,0-3 271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38.792"/>
    </inkml:context>
    <inkml:brush xml:id="br0">
      <inkml:brushProperty name="width" value="0.2" units="cm"/>
      <inkml:brushProperty name="height" value="0.2" units="cm"/>
      <inkml:brushProperty name="color" value="#6A3180"/>
    </inkml:brush>
  </inkml:definitions>
  <inkml:trace contextRef="#ctx0" brushRef="#br0">2 93 912 0 0,'0'0'546'0'0,"-1"-28"3803"0"0,1 21-4117 0 0,1 0 0 0 0,0 0 0 0 0,1 1 0 0 0,0-1 0 0 0,4-10 0 0 0,-2 4 1876 0 0,4 26-1908 0 0,-3 29 308 0 0,1-8-312 0 0,-3 0 1 0 0,0 1-1 0 0,-4 34 1 0 0,-3-15 21 0 0,-5 86 79 0 0,9-140-298 0 0,0 1 0 0 0,0 0 1 0 0,0-1-1 0 0,0 1 0 0 0,0-1 1 0 0,0 1-1 0 0,0 0 0 0 0,0-1 0 0 0,0 1 1 0 0,0 0-1 0 0,0-1 0 0 0,1 1 1 0 0,-1-1-1 0 0,0 1 0 0 0,0-1 1 0 0,1 1-1 0 0,-1 0 0 0 0,0-1 0 0 0,2 1 1 0 0,-2 0 1 0 0,0-1 0 0 0,1 0 1 0 0,-1 0-1 0 0,0 0 0 0 0,1 0 0 0 0,-1 0 1 0 0,0 0-1 0 0,1 0 0 0 0,-1 0 1 0 0,0 0-1 0 0,1-1 0 0 0,-1 1 0 0 0,0 0 1 0 0,1 0-1 0 0,-1 0 0 0 0,0 0 0 0 0,1 0 1 0 0,-1-1-1 0 0,0 1 0 0 0,0 0 1 0 0,1 0-1 0 0,-1 0 0 0 0,0-1 0 0 0,1 1 1 0 0,1-2 2 0 0,0 0 1 0 0,0 0 0 0 0,0-1 0 0 0,-1 1-1 0 0,1 0 1 0 0,-1-1 0 0 0,2-2 0 0 0,18-51 10 0 0,16-39 79 0 0,-32 84-94 0 0,1 0-1 0 0,0 0 0 0 0,1 0 0 0 0,0 1 0 0 0,16-17 0 0 0,-14 20 20 0 0,-1 0 0 0 0,1 1 0 0 0,0 0 0 0 0,0 0 0 0 0,1 1 0 0 0,0 0 0 0 0,0 1 0 0 0,0 0 1 0 0,0 1-1 0 0,17-3 0 0 0,4-3 19 0 0,-10 1-27 0 0,-12 4 2 0 0,-1 1 1 0 0,0 1-1 0 0,1-1 0 0 0,11-1 0 0 0,-18 4-7 0 0,-1 0 1 0 0,1 0-1 0 0,0 0 1 0 0,0 0-1 0 0,-1 0 0 0 0,1 0 1 0 0,0 0-1 0 0,0 1 1 0 0,-1-1-1 0 0,1 1 1 0 0,0-1-1 0 0,-1 1 0 0 0,1 0 1 0 0,0-1-1 0 0,-1 1 1 0 0,1 0-1 0 0,-1 0 1 0 0,1 0-1 0 0,-1 0 1 0 0,0 1-1 0 0,1-1 0 0 0,-1 0 1 0 0,0 0-1 0 0,0 1 1 0 0,0-1-1 0 0,2 3 1 0 0,7 15 46 0 0,0-3-29 0 0,-1 0 1 0 0,-1 1-1 0 0,-1 0 1 0 0,0 0-1 0 0,6 25 1 0 0,-12-39-25 0 0,31 128 96 0 0,-28-119-98 0 0,6 17-22 0 0,17 37 0 0 0,-23-58 19 0 0,0 0 1 0 0,1-1-1 0 0,0 0 0 0 0,0 1 1 0 0,0-1-1 0 0,1-1 0 0 0,0 1 1 0 0,1-1-1 0 0,9 7 1 0 0,-13-11 0 0 0,1 0 0 0 0,-1-1 0 0 0,1 1 0 0 0,-1-1 1 0 0,1 0-1 0 0,-1 0 0 0 0,1 0 0 0 0,0 0 1 0 0,0-1-1 0 0,0 1 0 0 0,-1-1 0 0 0,1 0 1 0 0,7-1-1 0 0,-6 0-1 0 0,0 1 0 0 0,-1 0 0 0 0,1 1-1 0 0,0-1 1 0 0,0 1 0 0 0,-1-1 0 0 0,6 3 0 0 0,-7-2 12 0 0,-1 1 0 0 0,0-1 0 0 0,0 1 0 0 0,0-1 0 0 0,0 1-1 0 0,0 0 1 0 0,0 0 0 0 0,-1 0 0 0 0,3 2 0 0 0,4 6 199 0 0,-5 2-158 0 0,-3-7-41 0 0,-1-1 1 0 0,1 0-1 0 0,-1 0 1 0 0,0 0-1 0 0,-1 0 0 0 0,1 0 1 0 0,-3 6-1 0 0,-2 5 42 0 0,-9 42 26 0 0,-11 98-1 0 0,24-142-50 0 0,-2 25-46 0 0,4-35 21 0 0,0 0 0 0 0,0-1 0 0 0,0 1 0 0 0,0 0-1 0 0,1 0 1 0 0,-1-1 0 0 0,1 1 0 0 0,0 0 0 0 0,0-1 0 0 0,1 5 0 0 0,-1-7-5 0 0,-1 1 1 0 0,0-1 0 0 0,1 1-1 0 0,-1-1 1 0 0,0 1 0 0 0,1-1-1 0 0,-1 0 1 0 0,1 1 0 0 0,-1-1-1 0 0,1 0 1 0 0,-1 1 0 0 0,1-1-1 0 0,-1 0 1 0 0,1 0 0 0 0,-1 1-1 0 0,1-1 1 0 0,0 0 0 0 0,-1 0-1 0 0,1 0 1 0 0,-1 0 0 0 0,1 0-1 0 0,-1 0 1 0 0,1 0 0 0 0,0 0-1 0 0,-1 0 1 0 0,1 0 0 0 0,-1 0-1 0 0,1 0 1 0 0,-1 0 0 0 0,1 0 0 0 0,0-1-1 0 0,-1 1 1 0 0,1 0 0 0 0,-1 0-1 0 0,1-1 1 0 0,-1 1 0 0 0,1 0-1 0 0,-1-1 1 0 0,0 1 0 0 0,1 0-1 0 0,-1-1 1 0 0,1 1 0 0 0,-1-1-1 0 0,0 1 1 0 0,1-1 0 0 0,-1 1-1 0 0,1-1 1 0 0,18-26 25 0 0,-18 26-16 0 0,89-127 30 0 0,-82 117-24 0 0,1 2-1 0 0,0-1 0 0 0,0 1 1 0 0,1 0-1 0 0,0 1 0 0 0,0 1 1 0 0,1-1-1 0 0,0 1 0 0 0,0 1 1 0 0,1 0-1 0 0,14-5 0 0 0,-11 7 2 0 0,-1-2-1 0 0,1 0 0 0 0,-1 0 1 0 0,-1-1-1 0 0,1-1 0 0 0,-1-1 1 0 0,19-15-1 0 0,-24 17-6 0 0,1 0-1 0 0,-1 1 1 0 0,1 0-1 0 0,1 0 1 0 0,16-7-1 0 0,-21 11 6 0 0,0 0-1 0 0,0 1 0 0 0,0 0 1 0 0,0 0-1 0 0,0 0 0 0 0,0 1 1 0 0,0-1-1 0 0,0 1 1 0 0,0 0-1 0 0,0 1 0 0 0,0-1 1 0 0,0 1-1 0 0,0 0 0 0 0,7 3 1 0 0,-7-3-2 0 0,0 1 0 0 0,0-1-1 0 0,-1 2 1 0 0,1-1 0 0 0,0 0 0 0 0,-1 1 0 0 0,0 0 0 0 0,1 0 0 0 0,-1 0 0 0 0,0 0 0 0 0,-1 1-1 0 0,1 0 1 0 0,-1 0 0 0 0,1 0 0 0 0,-1 0 0 0 0,0 0 0 0 0,3 7 0 0 0,20 41 60 0 0,-2 2 0 0 0,19 61 0 0 0,-16-9 48 0 0,-20-77-102 0 0,0 0-1 0 0,2 0 1 0 0,13 31 0 0 0,-20-56-20 0 0,1 1 1 0 0,-1 0-1 0 0,1-1 1 0 0,0 0 0 0 0,0 0-1 0 0,0 0 1 0 0,1 0 0 0 0,-1 0-1 0 0,1-1 1 0 0,0 1 0 0 0,0-1-1 0 0,0 0 1 0 0,1 0-1 0 0,-1-1 1 0 0,0 1 0 0 0,1-1-1 0 0,0 0 1 0 0,0 0 0 0 0,0-1-1 0 0,0 1 1 0 0,0-1 0 0 0,0 0-1 0 0,0 0 1 0 0,0-1-1 0 0,0 0 1 0 0,0 0 0 0 0,0 0-1 0 0,0 0 1 0 0,1-1 0 0 0,-1 0-1 0 0,0 0 1 0 0,0 0 0 0 0,0 0-1 0 0,6-4 1 0 0,-2 1 7 0 0,0-1 1 0 0,-1 0-1 0 0,0 0 0 0 0,0-1 1 0 0,0 0-1 0 0,-1 0 0 0 0,12-13 1 0 0,1-4 3 0 0,18-30 1 0 0,-27 37-6 0 0,-10 15 10 0 0,0 0-1 0 0,0 0 1 0 0,0-1-1 0 0,0 1 1 0 0,0 0-1 0 0,0 0 0 0 0,0 0 1 0 0,0 0-1 0 0,0 0 1 0 0,0 0-1 0 0,1 1 1 0 0,-1-1-1 0 0,0 0 1 0 0,1 1-1 0 0,-1-1 0 0 0,2 0 1 0 0,-2 1-5 0 0,0 0 0 0 0,-1 0 0 0 0,1 1 0 0 0,0-1 0 0 0,0 0 0 0 0,-1 0 0 0 0,1 0 0 0 0,0 1 0 0 0,-1-1 0 0 0,1 0 0 0 0,-1 1 0 0 0,1-1 0 0 0,0 1 0 0 0,-1-1 0 0 0,1 0 0 0 0,-1 1 0 0 0,1-1 0 0 0,-1 1-1 0 0,1 0 1 0 0,-1-1 0 0 0,0 1 0 0 0,1-1 0 0 0,-1 1 0 0 0,0 0 0 0 0,1-1 0 0 0,-1 1 0 0 0,0 0 0 0 0,0-1 0 0 0,1 1 0 0 0,-1 0 0 0 0,0-1 0 0 0,0 1 0 0 0,0 0 0 0 0,0 1 0 0 0,14 105 118 0 0,-14-107-125 0 0,0 0 0 0 0,0 0 1 0 0,0 1-1 0 0,0-1 0 0 0,0 0 1 0 0,0 0-1 0 0,0 0 0 0 0,0 0 1 0 0,0 1-1 0 0,0-1 0 0 0,0 0 0 0 0,0 0 1 0 0,0 0-1 0 0,1 1 0 0 0,-1-1 1 0 0,0 0-1 0 0,0 0 0 0 0,0 0 0 0 0,0 0 1 0 0,0 0-1 0 0,1 1 0 0 0,-1-1 1 0 0,0 0-1 0 0,0 0 0 0 0,0 0 1 0 0,0 0-1 0 0,1 0 0 0 0,-1 0 0 0 0,0 0 1 0 0,0 0-1 0 0,0 0 0 0 0,1 0 1 0 0,-1 1-1 0 0,0-1 0 0 0,0 0 0 0 0,0 0 1 0 0,1 0-1 0 0,-1 0 0 0 0,0 0 1 0 0,0-1-1 0 0,0 1 0 0 0,1 0 1 0 0,-1 0-1 0 0,0 0 0 0 0,0 0 0 0 0,0 0 1 0 0,1 0-1 0 0,-1 0 0 0 0,0 0 1 0 0,0 0-1 0 0,0 0 0 0 0,0-1 0 0 0,0 1 1 0 0,1 0-1 0 0,-1 0 0 0 0,0 0 1 0 0,0 0-1 0 0,0-1 0 0 0,10-8-32 0 0,-10 8 34 0 0,4-4 12 0 0,0-1 0 0 0,-1 0-1 0 0,1 0 1 0 0,-2-1 0 0 0,1 1 0 0 0,0-1-1 0 0,2-12 1 0 0,5-13-24 0 0,-7 26-4 0 0,-2 4 25 0 0,0 0-1 0 0,0 0 1 0 0,0 0-1 0 0,0 0 1 0 0,-1 0-1 0 0,1 0 1 0 0,-1 0-1 0 0,1-3 277 0 0,4 10-344 0 0,-5-5 58 0 0,1 1 1 0 0,-1-1-1 0 0,0 0 1 0 0,0 1-1 0 0,0-1 0 0 0,0 0 1 0 0,1 0-1 0 0,-1 1 1 0 0,0-1-1 0 0,0 0 1 0 0,1 1-1 0 0,-1-1 1 0 0,0 0-1 0 0,0 0 0 0 0,1 1 1 0 0,-1-1-1 0 0,0 0 1 0 0,1 0-1 0 0,-1 0 1 0 0,0 0-1 0 0,1 1 0 0 0,-1-1 1 0 0,0 0-1 0 0,1 0 1 0 0,-1 0-1 0 0,1 0 1 0 0,-1 0-1 0 0,0 0 1 0 0,1 0-1 0 0,-1 0 0 0 0,0 0 1 0 0,1 0-1 0 0,-1 0 1 0 0,0 0-1 0 0,1 0 1 0 0,-1 0-1 0 0,1-1 0 0 0,-1 1 1 0 0,0 0-1 0 0,1 0 1 0 0,-1 0-1 0 0,0 0 1 0 0,0-1-1 0 0,1 1 1 0 0,-1 0-1 0 0,0 0 0 0 0,1-1 1 0 0,-1 1-1 0 0,1-1 4 0 0,1 0 0 0 0,-1 0-1 0 0,0 0 1 0 0,1 0-1 0 0,-1 0 1 0 0,0 0 0 0 0,1 1-1 0 0,-1-1 1 0 0,1 0 0 0 0,-1 1-1 0 0,1 0 1 0 0,-1-1-1 0 0,1 1 1 0 0,0 0 0 0 0,-1 0-1 0 0,1 0 1 0 0,-1 0 0 0 0,1 0-1 0 0,-1 0 1 0 0,1 0-1 0 0,0 0 1 0 0,-1 1 0 0 0,1-1-1 0 0,-1 1 1 0 0,1-1 0 0 0,-1 1-1 0 0,1-1 1 0 0,-1 1 0 0 0,0 0-1 0 0,1 0 1 0 0,-1 0-1 0 0,0 0 1 0 0,1 0 0 0 0,-1 0-1 0 0,2 2 1 0 0,7 12 21 0 0,0 0 0 0 0,-1 1 1 0 0,-1 0-1 0 0,11 27 0 0 0,9 19 24 0 0,-1-9-48 0 0,-5-10-12 0 0,42 63-1 0 0,-61-102 9 0 0,0 0 0 0 0,0 0 0 0 0,1 0 0 0 0,-1-1 0 0 0,1 1 0 0 0,0-1 0 0 0,0 0 0 0 0,0 0 0 0 0,0-1 0 0 0,1 1 0 0 0,-1-1 0 0 0,8 3 0 0 0,-8-4-5 0 0,-1 0 1 0 0,1 0 0 0 0,0-1-1 0 0,0 1 1 0 0,0-1-1 0 0,0 0 1 0 0,0 0 0 0 0,0 0-1 0 0,0-1 1 0 0,0 1 0 0 0,-1-1-1 0 0,1 0 1 0 0,0 0-1 0 0,0-1 1 0 0,-1 1 0 0 0,5-3-1 0 0,12-8 7 0 0,0 0 0 0 0,-1-2 0 0 0,0-1 0 0 0,26-26-1 0 0,-24 21 31 0 0,1 1-1 0 0,33-22 0 0 0,-51 39-11 0 0,16-9 2 0 0,-19 11-12 0 0,-1-1 0 0 0,1 1 0 0 0,0 0 0 0 0,-1 0 0 0 0,1 0-1 0 0,-1 0 1 0 0,1 0 0 0 0,0 0 0 0 0,-1 0 0 0 0,1 0 0 0 0,0 0 0 0 0,-1 0 0 0 0,1 0 0 0 0,-1 0 0 0 0,1 0 0 0 0,0 1 0 0 0,-1-1-1 0 0,1 0 1 0 0,-1 0 0 0 0,1 1 0 0 0,-1-1 0 0 0,1 0 0 0 0,0 1 0 0 0,-1-1 0 0 0,1 0 0 0 0,-1 1 0 0 0,0-1 0 0 0,1 1 0 0 0,-1-1-1 0 0,1 2 1 0 0,3 5 37 0 0,0 1-1 0 0,-1-1 1 0 0,0 1-1 0 0,0 0 0 0 0,-1 0 1 0 0,0 0-1 0 0,-1 1 0 0 0,2 11 1 0 0,-2 70 135 0 0,-1-79-151 0 0,-4 252 42 0 0,4-258-67 0 0,0-1 0 0 0,1 1 0 0 0,0 0 0 0 0,0-1 0 0 0,0 1 0 0 0,0 0-1 0 0,0-1 1 0 0,1 1 0 0 0,0-1 0 0 0,0 0 0 0 0,0 1 0 0 0,4 3-1 0 0,-6-7-7 0 0,1-1-1 0 0,0 1 0 0 0,0-1 1 0 0,-1 1-1 0 0,1-1 0 0 0,0 0 1 0 0,0 1-1 0 0,-1-1 0 0 0,1 0 1 0 0,0 0-1 0 0,0 0 0 0 0,0 0 0 0 0,-1 0 1 0 0,1 1-1 0 0,0-1 0 0 0,0-1 1 0 0,0 1-1 0 0,0 0 0 0 0,-1 0 1 0 0,1 0-1 0 0,0 0 0 0 0,0 0 1 0 0,0-1-1 0 0,-1 1 0 0 0,1 0 0 0 0,0-1 1 0 0,0 1-1 0 0,-1-1 0 0 0,1 1 1 0 0,0-1-1 0 0,-1 1 0 0 0,2-2 1 0 0,1 0 9 0 0,0-1 1 0 0,0 1-1 0 0,0-1 0 0 0,0 0 1 0 0,3-5-1 0 0,7-11 12 0 0,-2 0-1 0 0,-1-1 1 0 0,0 0-1 0 0,13-42 0 0 0,-14 36-9 0 0,1 1-1 0 0,14-26 0 0 0,-2 7 35 0 0,-21 41-34 0 0,1 1-1 0 0,-1-1 0 0 0,1 1 0 0 0,0 0 1 0 0,0 0-1 0 0,0 0 0 0 0,0 0 0 0 0,0 0 0 0 0,4-2 1 0 0,8-8 6 0 0,11-1 57 0 0,-25 13-47 0 0,23-12-45 0 0,3 5 11 0 0,-24 7 14 0 0,0 0 1 0 0,1 0-1 0 0,-1 0 0 0 0,0 0 1 0 0,0 0-1 0 0,1 0 1 0 0,-1 1-1 0 0,0-1 0 0 0,0 1 1 0 0,1-1-1 0 0,-1 1 0 0 0,0 0 1 0 0,0 0-1 0 0,0 0 1 0 0,0 0-1 0 0,0 0 0 0 0,0 1 1 0 0,0-1-1 0 0,-1 1 1 0 0,1-1-1 0 0,0 1 0 0 0,-1 0 1 0 0,1-1-1 0 0,0 3 0 0 0,15 26 41 0 0,-3 1-1 0 0,0 0 1 0 0,17 66-1 0 0,8 19-49 0 0,-22-76 31 0 0,21 51-71 0 0,-30-77 47 0 0,1-1 0 0 0,0 0 1 0 0,1-1-1 0 0,1 0 1 0 0,-1 0-1 0 0,2-1 1 0 0,-1-1-1 0 0,2 0 0 0 0,-1 0 1 0 0,1-2-1 0 0,1 1 1 0 0,0-2-1 0 0,15 8 1 0 0,-25-14-5 0 0,-1 0 1 0 0,0-1 0 0 0,1 1-1 0 0,-1 0 1 0 0,1-1 0 0 0,-1 0-1 0 0,0 0 1 0 0,1 0 0 0 0,-1 0-1 0 0,1 0 1 0 0,-1-1 0 0 0,0 1-1 0 0,1-1 1 0 0,-1 0 0 0 0,0 0-1 0 0,1-1 1 0 0,-1 1 0 0 0,0 0 0 0 0,0-1-1 0 0,0 0 1 0 0,0 0 0 0 0,-1 0-1 0 0,1 0 1 0 0,0 0 0 0 0,-1-1-1 0 0,1 1 1 0 0,1-3 0 0 0,8-9 4 0 0,-1-1-1 0 0,-1 0 1 0 0,17-30 0 0 0,-17 27 46 0 0,-7 13-44 0 0,7-12 0 0 0,17-24 0 0 0,-24 37-2 0 0,0 0 0 0 0,1 0-1 0 0,-1 1 1 0 0,1-1 0 0 0,0 1 0 0 0,0 0 0 0 0,0 0-1 0 0,0 0 1 0 0,0 1 0 0 0,0-1 0 0 0,8-2 0 0 0,-10 5 2 0 0,1-1 1 0 0,0 1-1 0 0,-1-1 1 0 0,1 1-1 0 0,0 0 1 0 0,-1 0-1 0 0,1 0 1 0 0,0 1-1 0 0,-1-1 1 0 0,1 1-1 0 0,0-1 1 0 0,-1 1-1 0 0,1 0 1 0 0,-1 0-1 0 0,1 0 1 0 0,2 2-1 0 0,5 2 20 0 0,-1 1 0 0 0,15 13 0 0 0,-3-2-6 0 0,1-1-1 0 0,0 1 0 0 0,-1 0 0 0 0,30 33 0 0 0,-45-41-12 0 0,0 0 1 0 0,0 0 0 0 0,-1 0-1 0 0,0 1 1 0 0,5 12 0 0 0,14 53 60 0 0,-15-46-41 0 0,-3-4-2 0 0,-5-19-28 0 0,1 0 1 0 0,-1 0-1 0 0,1 0 1 0 0,0 0-1 0 0,0 0 1 0 0,1 0 0 0 0,-1 0-1 0 0,2-1 1 0 0,-1 0-1 0 0,0 1 1 0 0,1-1 0 0 0,6 6-1 0 0,-9-10 5 0 0,0-1 0 0 0,-1 1 0 0 0,1-1 0 0 0,0 1 0 0 0,0-1 0 0 0,0 0 0 0 0,0 1 0 0 0,0-1 0 0 0,0 0 0 0 0,0 0 0 0 0,0 0 0 0 0,0 0 0 0 0,0 0 0 0 0,0 0 0 0 0,-1 0 0 0 0,1 0 0 0 0,0 0-1 0 0,0 0 1 0 0,0 0 0 0 0,0-1 0 0 0,0 1 0 0 0,0 0 0 0 0,0-1 0 0 0,0 1 0 0 0,0-1 0 0 0,-1 1 0 0 0,1-1 0 0 0,0 1 0 0 0,0-1 0 0 0,-1 1 0 0 0,2-2 0 0 0,22-24-39 0 0,-19 19 41 0 0,25-29 10 0 0,25-28 57 0 0,-55 63-65 0 0,1 0-1 0 0,-1 1 1 0 0,1-1 0 0 0,0 0-1 0 0,-1 1 1 0 0,1-1 0 0 0,0 1 0 0 0,-1-1-1 0 0,1 1 1 0 0,0 0 0 0 0,0-1-1 0 0,0 1 1 0 0,-1 0 0 0 0,1-1 0 0 0,0 1-1 0 0,0 0 1 0 0,0 0 0 0 0,0 0-1 0 0,0 0 1 0 0,-1 0 0 0 0,1 0 0 0 0,0 0-1 0 0,0 0 1 0 0,0 0 0 0 0,0 0-1 0 0,0 0 1 0 0,-1 1 0 0 0,1-1-1 0 0,0 0 1 0 0,1 1 0 0 0,1 1 2 0 0,1 1-1 0 0,-1-1 1 0 0,0 1 0 0 0,0 0 0 0 0,4 5-1 0 0,-5-5-5 0 0,0-1 0 0 0,0 0 0 0 0,-1 0 0 0 0,2 0 0 0 0,-1 0 0 0 0,0 0 0 0 0,0 0 0 0 0,1-1 0 0 0,-1 1 0 0 0,1-1 0 0 0,3 2 0 0 0,-3-2-1 0 0,1 0 0 0 0,0-1 1 0 0,-1 0-1 0 0,1 1 0 0 0,0-1 0 0 0,-1-1 1 0 0,1 1-1 0 0,0 0 0 0 0,-1-1 1 0 0,1 0-1 0 0,4-1 0 0 0,-1-1-6 0 0,0-1 0 0 0,-1 0 0 0 0,1 0 0 0 0,6-5-1 0 0,-9 6 18 0 0,71-62 77 0 0,-72 63-86 0 0,0-1-1 0 0,1 1 1 0 0,-1 0 0 0 0,1 0-1 0 0,0 0 1 0 0,-1 0-1 0 0,1 1 1 0 0,0-1 0 0 0,7 0-1 0 0,-10 2 7 0 0,1 0 0 0 0,-1 0-1 0 0,1 0 1 0 0,-1 0-1 0 0,1 1 1 0 0,-1-1 0 0 0,1 0-1 0 0,-1 1 1 0 0,0-1 0 0 0,1 1-1 0 0,-1 0 1 0 0,1-1 0 0 0,-1 1-1 0 0,0 0 1 0 0,0 0 0 0 0,1 0-1 0 0,-1 0 1 0 0,0 0 0 0 0,0 0-1 0 0,0 0 1 0 0,0 0-1 0 0,0 0 1 0 0,0 1 0 0 0,-1-1-1 0 0,1 0 1 0 0,0 1 0 0 0,-1-1-1 0 0,1 0 1 0 0,0 2 0 0 0,5 14 20 0 0,-1-1 1 0 0,-1 0-1 0 0,-1 1 0 0 0,0 0 1 0 0,1 25-1 0 0,-2-22-12 0 0,2 21 2 0 0,9 76 43 0 0,-8-63-46 0 0,-5-44-9 0 0,0 0-1 0 0,1 1 1 0 0,0-1-1 0 0,1 0 1 0 0,0 0-1 0 0,0 0 1 0 0,6 13-1 0 0,-7-22-6 0 0,-1 0-1 0 0,1 1 1 0 0,-1-1-1 0 0,1 0 1 0 0,0 0 0 0 0,-1 0-1 0 0,1 0 1 0 0,0 0-1 0 0,0 0 1 0 0,0 0-1 0 0,0 0 1 0 0,0-1-1 0 0,0 1 1 0 0,0 0-1 0 0,0-1 1 0 0,0 1-1 0 0,0 0 1 0 0,0-1 0 0 0,0 1-1 0 0,1-1 1 0 0,-1 0-1 0 0,0 1 1 0 0,2-1-1 0 0,-1 0 0 0 0,1 0 1 0 0,-1 0-1 0 0,0-1 0 0 0,0 1 0 0 0,0-1 0 0 0,0 1 0 0 0,0-1 1 0 0,0 0-1 0 0,0 0 0 0 0,-1 0 0 0 0,1 0 0 0 0,0 0 1 0 0,1-2-1 0 0,6-4 5 0 0,-1-1 1 0 0,0 1 0 0 0,0-2 0 0 0,7-10 0 0 0,24-37 96 0 0,-25 34-96 0 0,1 2 0 0 0,0 0 0 0 0,30-29 0 0 0,-41 45 7 0 0,1 0-1 0 0,-1 1 1 0 0,1 0-1 0 0,0 0 1 0 0,0 1 0 0 0,0-1-1 0 0,0 1 1 0 0,0 0-1 0 0,0 0 1 0 0,0 0-1 0 0,1 1 1 0 0,6-1 0 0 0,-11 2-5 0 0,1 1 1 0 0,-1-1 0 0 0,1 0 0 0 0,-1 1-1 0 0,1-1 1 0 0,-1 1 0 0 0,1 0 0 0 0,-1 0-1 0 0,0-1 1 0 0,1 1 0 0 0,-1 0-1 0 0,0 0 1 0 0,0 0 0 0 0,1 0 0 0 0,-1 0-1 0 0,0 1 1 0 0,0-1 0 0 0,0 0 0 0 0,1 3-1 0 0,16 27 120 0 0,-14-17-86 0 0,-1 0 0 0 0,0 0 1 0 0,-1 1-1 0 0,0-1 0 0 0,-1 29 0 0 0,2 16-15 0 0,2 83 7 0 0,-4-53-15 0 0,0-84-26 0 0,-1 0 1 0 0,1 1-1 0 0,0-1 1 0 0,0 0-1 0 0,1 0 0 0 0,3 9 1 0 0,-5-13 9 0 0,1 0-1 0 0,-1 0 1 0 0,0 0 0 0 0,1-1 0 0 0,-1 1-1 0 0,1 0 1 0 0,-1 0 0 0 0,1 0 0 0 0,-1-1 0 0 0,1 1-1 0 0,0 0 1 0 0,-1 0 0 0 0,1-1 0 0 0,0 1 0 0 0,0-1-1 0 0,0 1 1 0 0,-1-1 0 0 0,1 1 0 0 0,0-1-1 0 0,0 1 1 0 0,0-1 0 0 0,0 0 0 0 0,0 1 0 0 0,0-1-1 0 0,0 0 1 0 0,-1 0 0 0 0,1 0 0 0 0,0 0 0 0 0,0 0-1 0 0,0 0 1 0 0,0 0 0 0 0,0 0 0 0 0,0 0 0 0 0,0 0-1 0 0,0 0 1 0 0,0-1 0 0 0,0 1 0 0 0,0 0-1 0 0,0-1 1 0 0,0 1 0 0 0,-1 0 0 0 0,1-1 0 0 0,2-1-1 0 0,3-2-5 0 0,0-1 1 0 0,-1 0-1 0 0,1-1 0 0 0,-1 1 0 0 0,0-1 0 0 0,0 0 0 0 0,8-13 0 0 0,23-54 37 0 0,-10 19-11 0 0,3-4-11 0 0,-19 36-5 0 0,1 1 1 0 0,1 0-1 0 0,1 0 1 0 0,23-27-1 0 0,-35 46 4 0 0,0 1-1 0 0,0 0 1 0 0,1-1-1 0 0,-1 1 1 0 0,0 0 0 0 0,1 0-1 0 0,-1-1 1 0 0,1 1-1 0 0,-1 1 1 0 0,1-1-1 0 0,0 0 1 0 0,-1 0 0 0 0,1 0-1 0 0,0 1 1 0 0,0-1-1 0 0,-1 1 1 0 0,1 0 0 0 0,0-1-1 0 0,4 1 1 0 0,-3 1 3 0 0,-1-1 1 0 0,1 1-1 0 0,0 0 1 0 0,0 0-1 0 0,-1 1 1 0 0,1-1-1 0 0,0 1 1 0 0,-1-1-1 0 0,1 1 0 0 0,-1 0 1 0 0,3 3-1 0 0,2 0 5 0 0,-1 1-1 0 0,0 0 1 0 0,0 0 0 0 0,0 1-1 0 0,-1 0 1 0 0,0 0-1 0 0,0 0 1 0 0,-1 1-1 0 0,0 0 1 0 0,-1-1-1 0 0,1 1 1 0 0,-1 1-1 0 0,3 12 1 0 0,3 22 29 0 0,6 59 0 0 0,-11-66-47 0 0,2-1 0 0 0,18 68 0 0 0,1-42 3 0 0,-15-38 0 0 0,-1 0-1 0 0,8 31 0 0 0,-12-38 14 0 0,0 1 0 0 0,1-2 0 0 0,13 25 0 0 0,-7-16-13 0 0,-3 0-26 0 0,-7-19 21 0 0,0 0 1 0 0,0 0-1 0 0,1 0 0 0 0,-1 0 1 0 0,1 0-1 0 0,0-1 0 0 0,5 6 0 0 0,-6-8 0 0 0,0 0 0 0 0,0 0-1 0 0,1 0 1 0 0,0 0 0 0 0,-1 0-1 0 0,1-1 1 0 0,0 1-1 0 0,0-1 1 0 0,-1 0 0 0 0,1 0-1 0 0,0 0 1 0 0,0 0-1 0 0,0-1 1 0 0,1 1 0 0 0,-1-1-1 0 0,0 0 1 0 0,0 1 0 0 0,0-1-1 0 0,0-1 1 0 0,0 1-1 0 0,0 0 1 0 0,0-1 0 0 0,0 0-1 0 0,4-1 1 0 0,1 0 6 0 0,0-1-1 0 0,0-1 1 0 0,0 1 0 0 0,-1-1 0 0 0,1-1 0 0 0,-1 1-1 0 0,12-11 1 0 0,-17 13 3 0 0,1 1 1 0 0,-1-1-1 0 0,0 1 0 0 0,1-1 0 0 0,0 1 1 0 0,-1 0-1 0 0,1 0 0 0 0,0 0 1 0 0,0 0-1 0 0,-1 0 0 0 0,1 0 0 0 0,0 1 1 0 0,0 0-1 0 0,0-1 0 0 0,0 1 0 0 0,0 0 1 0 0,0 1-1 0 0,0-1 0 0 0,0 0 1 0 0,0 1-1 0 0,-1 0 0 0 0,1-1 0 0 0,0 1 1 0 0,0 0-1 0 0,-1 1 0 0 0,1-1 0 0 0,0 0 1 0 0,-1 1-1 0 0,1-1 0 0 0,-1 1 1 0 0,0 0-1 0 0,0 0 0 0 0,1 0 0 0 0,-1 0 1 0 0,0 0-1 0 0,-1 0 0 0 0,1 1 0 0 0,0-1 1 0 0,-1 1-1 0 0,1-1 0 0 0,1 5 0 0 0,7 15 23 0 0,-7-14-29 0 0,0-1 0 0 0,1 1-1 0 0,-1-1 1 0 0,2 0 0 0 0,-1 0-1 0 0,1 0 1 0 0,0-1 0 0 0,0 0-1 0 0,0 0 1 0 0,8 6 0 0 0,-12-11 0 0 0,0-1 0 0 0,0 1 0 0 0,0 0 0 0 0,0-1 0 0 0,0 1 0 0 0,0-1 0 0 0,1 1 0 0 0,-1-1 0 0 0,0 0 0 0 0,0 0 0 0 0,1 1 0 0 0,-1-1 0 0 0,0 0 0 0 0,0 0 0 0 0,1 0 0 0 0,-1 0 0 0 0,0-1 0 0 0,1 1 0 0 0,-1 0 0 0 0,0 0 0 0 0,0-1 0 0 0,1 1 0 0 0,-1-1 1 0 0,0 1-1 0 0,0-1 0 0 0,0 1 0 0 0,0-1 0 0 0,0 0 0 0 0,1 0 0 0 0,17-7 25 0 0,-11 5-22 0 0,-1 0 0 0 0,1-1 1 0 0,-1 1-1 0 0,0-1 0 0 0,0-1 0 0 0,0 1 0 0 0,0-1 0 0 0,8-8 0 0 0,6-4-13 0 0,-5 5 21 0 0,1 0 1 0 0,0 1-1 0 0,1 1 0 0 0,24-10 0 0 0,-37 19 1 0 0,1-1 0 0 0,0 1 0 0 0,0 0 0 0 0,-1 0 0 0 0,1 0-1 0 0,0 1 1 0 0,0 0 0 0 0,0 0 0 0 0,0 0 0 0 0,0 1 0 0 0,0 0-1 0 0,0 0 1 0 0,-1 1 0 0 0,1 0 0 0 0,-1 0 0 0 0,11 5 0 0 0,-9-4-3 0 0,-1 1 1 0 0,1 1-1 0 0,-1-1 1 0 0,0 1-1 0 0,-1 0 1 0 0,1 0-1 0 0,-1 1 1 0 0,0 0-1 0 0,0 0 1 0 0,0 0-1 0 0,-1 0 1 0 0,6 14-1 0 0,7 20 61 0 0,-2 1 0 0 0,15 72 0 0 0,-18-63-23 0 0,25 65 1 0 0,-36-112-46 0 0,0 0 1 0 0,1 0 0 0 0,-1 0-1 0 0,1 0 1 0 0,-1 0 0 0 0,1 0 0 0 0,0 0-1 0 0,0-1 1 0 0,1 1 0 0 0,-1-1 0 0 0,0 0-1 0 0,1 0 1 0 0,-1 0 0 0 0,1 0-1 0 0,0 0 1 0 0,5 2 0 0 0,-6-3-1 0 0,1 0 0 0 0,-1-1 1 0 0,1 1-1 0 0,-1-1 0 0 0,1 0 0 0 0,-1 0 1 0 0,1 0-1 0 0,0 0 0 0 0,-1 0 0 0 0,1-1 1 0 0,-1 1-1 0 0,1-1 0 0 0,-1 0 0 0 0,1 0 1 0 0,-1 0-1 0 0,0 0 0 0 0,1 0 0 0 0,-1 0 1 0 0,0 0-1 0 0,0-1 0 0 0,4-2 0 0 0,25-22-6 0 0,-1-1 0 0 0,41-48 0 0 0,24-22 38 0 0,-83 87-28 0 0,-1 0 0 0 0,2 1 1 0 0,26-15-1 0 0,-36 22 9 0 0,1 0 1 0 0,-1 1-1 0 0,1-1 1 0 0,0 1-1 0 0,0-1 0 0 0,0 1 1 0 0,0 0-1 0 0,0 1 1 0 0,0-1-1 0 0,0 1 0 0 0,0 0 1 0 0,0 0-1 0 0,0 0 1 0 0,0 0-1 0 0,0 1 0 0 0,0-1 1 0 0,0 1-1 0 0,0 0 1 0 0,7 3-1 0 0,-7-2 1 0 0,-1 1 0 0 0,1-1 0 0 0,-1 1-1 0 0,0 0 1 0 0,1 0 0 0 0,-1 1 0 0 0,-1-1 0 0 0,1 0 0 0 0,0 1-1 0 0,-1 0 1 0 0,3 4 0 0 0,3 8 31 0 0,8 25-1 0 0,-4-11-21 0 0,52 98 40 0 0,-4-15 13 0 0,-52-98-71 0 0,-1 1 0 0 0,5 20 0 0 0,6 11 21 0 0,-17-46-28 0 0,-1 0-1 0 0,1 0 0 0 0,-1 0 0 0 0,1 0 0 0 0,0-1 1 0 0,-1 1-1 0 0,1 0 0 0 0,0 0 0 0 0,0-1 0 0 0,-1 1 1 0 0,1-1-1 0 0,0 1 0 0 0,0-1 0 0 0,0 1 0 0 0,0-1 1 0 0,0 1-1 0 0,0-1 0 0 0,0 0 0 0 0,0 0 0 0 0,0 1 1 0 0,0-1-1 0 0,0 0 0 0 0,0 0 0 0 0,0 0 0 0 0,2 0 1 0 0,-1 0-6 0 0,0 0 1 0 0,1-1-1 0 0,-1 1 1 0 0,0-1-1 0 0,0 1 1 0 0,0-1-1 0 0,0 0 1 0 0,0 1-1 0 0,0-1 1 0 0,3-2-1 0 0,7-6 21 0 0,-1-1 0 0 0,12-13-1 0 0,3-3-39 0 0,-11 17 39 0 0,7-8 82 0 0,-21 16-88 0 0,0 1 1 0 0,0 0-1 0 0,0-1 1 0 0,0 1-1 0 0,0 0 0 0 0,0-1 1 0 0,0 1-1 0 0,0 0 0 0 0,0 0 1 0 0,0 0-1 0 0,1 0 0 0 0,-1 0 1 0 0,0 0-1 0 0,0 0 1 0 0,0 0-1 0 0,1 1 0 0 0,21 5-15 0 0,-20-5 26 0 0,1-1-13 0 0,0 1 0 0 0,1-1-1 0 0,-1 0 1 0 0,1 0 0 0 0,-1 0-1 0 0,0 0 1 0 0,1-1 0 0 0,-1 0-1 0 0,0 0 1 0 0,1 0 0 0 0,-1 0-1 0 0,0-1 1 0 0,0 1 0 0 0,0-1-1 0 0,0 0 1 0 0,6-5-1 0 0,21-8 4 0 0,30 0 70 0 0,-58 15-64 0 0,0 0 0 0 0,0-1 0 0 0,-1 1 0 0 0,1 0-1 0 0,0 1 1 0 0,-1-1 0 0 0,1 0 0 0 0,0 1 0 0 0,-1-1 0 0 0,1 1 0 0 0,0 0 0 0 0,-1 0 0 0 0,1 0-1 0 0,-1 0 1 0 0,0 1 0 0 0,1-1 0 0 0,-1 1 0 0 0,0-1 0 0 0,0 1 0 0 0,0 0 0 0 0,0-1-1 0 0,0 1 1 0 0,0 0 0 0 0,0 1 0 0 0,1 1 0 0 0,5 8 31 0 0,0 0-1 0 0,-1 1 1 0 0,9 20 0 0 0,-10-20-28 0 0,76 195 80 0 0,-31-75-65 0 0,-51-132-31 0 0,10 23-25 0 0,24 44-1 0 0,-30-61 17 0 0,0-1 1 0 0,1 1-1 0 0,0-1 0 0 0,0 0 1 0 0,0-1-1 0 0,0 0 0 0 0,1 1 0 0 0,0-2 1 0 0,0 1-1 0 0,1-1 0 0 0,8 5 1 0 0,-12-7 3 0 0,1-1 0 0 0,-1 0 0 0 0,0-1 0 0 0,0 1 0 0 0,1 0 0 0 0,-1-1 1 0 0,1 0-1 0 0,-1 0 0 0 0,0 0 0 0 0,1 0 0 0 0,-1 0 0 0 0,0-1 1 0 0,1 0-1 0 0,-1 1 0 0 0,0-1 0 0 0,1 0 0 0 0,-1-1 0 0 0,5-2 0 0 0,5-3 7 0 0,-1 0 0 0 0,0-1-1 0 0,12-10 1 0 0,-8 5 17 0 0,32-28-44 0 0,-36 29 36 0 0,0 1 0 0 0,18-12 1 0 0,-25 20-4 0 0,1 0 0 0 0,-1 0 1 0 0,1 0-1 0 0,-1 1 1 0 0,1 0-1 0 0,0 0 0 0 0,0 0 1 0 0,0 1-1 0 0,12-1 1 0 0,-4 1 4 0 0,0 1 1 0 0,0 1 0 0 0,0 0 0 0 0,0 1 0 0 0,0 0 0 0 0,0 2-1 0 0,0-1 1 0 0,-1 2 0 0 0,0-1 0 0 0,0 2 0 0 0,0 0 0 0 0,0 0-1 0 0,15 12 1 0 0,-12-6 8 0 0,0 0 1 0 0,-2 1-1 0 0,0 1 0 0 0,0 0 0 0 0,-1 0 1 0 0,-1 2-1 0 0,0 0 0 0 0,-1 0 0 0 0,9 20 1 0 0,33 84-22 0 0,-5-10 48 0 0,-39-92-62 0 0,1 0-1 0 0,1-1 1 0 0,24 29-1 0 0,-30-40 6 0 0,0 0 0 0 0,1-1 0 0 0,-1 0 0 0 0,1 0 0 0 0,1-1 0 0 0,-1 1 0 0 0,10 4 1 0 0,-13-8-2 0 0,1 1 0 0 0,-1-1 1 0 0,1 0-1 0 0,0 0 0 0 0,0 0 1 0 0,0 0-1 0 0,-1 0 0 0 0,1-1 1 0 0,0 0-1 0 0,0 0 0 0 0,0 0 1 0 0,0 0-1 0 0,0-1 0 0 0,0 0 1 0 0,-1 1-1 0 0,6-3 0 0 0,8-4 6 0 0,-1-1 0 0 0,1-1 0 0 0,-1 0-1 0 0,22-18 1 0 0,14-8 51 0 0,-40 28-30 0 0,0 0 0 0 0,0 1 1 0 0,0 1-1 0 0,16-6 1 0 0,-24 10-7 0 0,1 0-1 0 0,-1 0 1 0 0,1 1 0 0 0,-1-1-1 0 0,1 1 1 0 0,-1 0 0 0 0,1 0 0 0 0,0 0-1 0 0,-1 1 1 0 0,1 0 0 0 0,-1 0-1 0 0,0 0 1 0 0,1 0 0 0 0,-1 0 0 0 0,0 1-1 0 0,6 3 1 0 0,0 1 7 0 0,0 1-1 0 0,-1 0 1 0 0,1 1-1 0 0,-1-1 1 0 0,-1 2-1 0 0,0 0 1 0 0,0 0 0 0 0,0 0-1 0 0,7 14 1 0 0,6 13 102 0 0,23 52 1 0 0,-8-13-59 0 0,-21-45-76 0 0,-2-6-56 0 0,16 26 0 0 0,-24-43 40 0 0,0 0 1 0 0,1 0-1 0 0,0 0 1 0 0,0-1-1 0 0,1 0 0 0 0,-1 0 1 0 0,13 7-1 0 0,-18-12-78 0 0,1 0 0 0 0,0 0 0 0 0,0-1 0 0 0,0 1-1 0 0,-1 0 1 0 0,1-1 0 0 0,0 1 0 0 0,0-1 0 0 0,0 0 0 0 0,0 0 0 0 0,0 0 0 0 0,0 0 0 0 0,0 0 0 0 0,-1 0-1 0 0,1 0 1 0 0,0-1 0 0 0,0 1 0 0 0,0 0 0 0 0,0-1 0 0 0,0 0 0 0 0,-1 1 0 0 0,1-1 0 0 0,0 0-1 0 0,-1 0 1 0 0,1 0 0 0 0,0 0 0 0 0,-1 0 0 0 0,3-3 0 0 0,4-4-514 0 0,0 0-1 0 0,-1 0 1 0 0,0 0 0 0 0,5-10 0 0 0,-2 4-642 0 0,40-53-4061 0 0,-21 28 4825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83D9F-530B-420E-87BD-8DE0948961D8}" type="datetimeFigureOut">
              <a:rPr lang="en-AU" smtClean="0"/>
              <a:t>19/07/2022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565F-8720-4C1F-A04E-0E1D44BBB7C5}" type="slidenum">
              <a:rPr lang="en-AU" smtClean="0"/>
              <a:t>‹#›</a:t>
            </a:fld>
            <a:endParaRPr lang="en-AU"/>
          </a:p>
        </p:txBody>
      </p:sp>
    </p:spTree>
    <p:extLst>
      <p:ext uri="{BB962C8B-B14F-4D97-AF65-F5344CB8AC3E}">
        <p14:creationId xmlns:p14="http://schemas.microsoft.com/office/powerpoint/2010/main" val="33001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Annie, and I’m a PhD student in Ben’s group at the University of Sydney. For my workshop talk, I’ll be sharing my work examining how we can leverage univariate and pairwise time-series analysis to better understand differences in neural activity in neurological disorders, with this case study focusing on schizophrenia.</a:t>
            </a:r>
          </a:p>
          <a:p>
            <a:r>
              <a:rPr lang="en-US" dirty="0"/>
              <a:t>Please feel free to ask questions at any point of my presentation!</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a:t>
            </a:fld>
            <a:endParaRPr lang="en-AU"/>
          </a:p>
        </p:txBody>
      </p:sp>
    </p:spTree>
    <p:extLst>
      <p:ext uri="{BB962C8B-B14F-4D97-AF65-F5344CB8AC3E}">
        <p14:creationId xmlns:p14="http://schemas.microsoft.com/office/powerpoint/2010/main" val="226801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…throwing all the univariate time-series spaghetti at the wall and seeing what sticks.</a:t>
            </a:r>
          </a:p>
          <a:p>
            <a:r>
              <a:rPr lang="en-US" dirty="0"/>
              <a:t>[</a:t>
            </a:r>
            <a:r>
              <a:rPr lang="en-US" b="1" dirty="0"/>
              <a:t>click</a:t>
            </a:r>
            <a:r>
              <a:rPr lang="en-US" dirty="0"/>
              <a:t>] I will also point out that we applied inverse probability weighting to all samples based on the inverse proportion of their class membership (i.e. schizophrenia or control) and measured classification performance with balanced accuracy to reflect the class imbalance between schizophrenia and control participants.</a:t>
            </a:r>
          </a:p>
          <a:p>
            <a:endParaRPr lang="en-US" dirty="0"/>
          </a:p>
          <a:p>
            <a:r>
              <a:rPr lang="en-US" dirty="0"/>
              <a:t>If anyone asks: balanced accuracy is technically defined as the mean between sensitivity and specificity, which are the true positive rate and true negative weight, respectively. In other words, it applies equal weighting to the classification rates of both classes.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10</a:t>
            </a:fld>
            <a:endParaRPr lang="en-AU"/>
          </a:p>
        </p:txBody>
      </p:sp>
    </p:spTree>
    <p:extLst>
      <p:ext uri="{BB962C8B-B14F-4D97-AF65-F5344CB8AC3E}">
        <p14:creationId xmlns:p14="http://schemas.microsoft.com/office/powerpoint/2010/main" val="1128124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may already be well versed in null model-based permutation testing, but I’ll just </a:t>
            </a:r>
            <a:r>
              <a:rPr lang="en-US" dirty="0" err="1"/>
              <a:t>summarise</a:t>
            </a:r>
            <a:r>
              <a:rPr lang="en-US" dirty="0"/>
              <a:t> our implementation so we’re all on the same page. For example, let’s say we’re looking at the time-series properties from the right inferior parietal cortex;</a:t>
            </a:r>
          </a:p>
          <a:p>
            <a:r>
              <a:rPr lang="en-US" dirty="0"/>
              <a:t>[</a:t>
            </a:r>
            <a:r>
              <a:rPr lang="en-US" b="1" dirty="0"/>
              <a:t>click</a:t>
            </a:r>
            <a:r>
              <a:rPr lang="en-US" dirty="0"/>
              <a:t>] We extract our subject-by-feature matrix in which each row is a subject with a corresponding label of either control or schizophrenia;</a:t>
            </a:r>
          </a:p>
          <a:p>
            <a:r>
              <a:rPr lang="en-US" dirty="0"/>
              <a:t>[</a:t>
            </a:r>
            <a:r>
              <a:rPr lang="en-US" b="1" dirty="0"/>
              <a:t>click</a:t>
            </a:r>
            <a:r>
              <a:rPr lang="en-US" dirty="0"/>
              <a:t>] We run a 10-fold cross-validated linear SVM and calculate our balanced accuracy. In order to understand how significant this is relative to chance performance with our input features, we compare this metric against a pooled null distribution.</a:t>
            </a:r>
          </a:p>
          <a:p>
            <a:r>
              <a:rPr lang="en-US" dirty="0"/>
              <a:t>[</a:t>
            </a:r>
            <a:r>
              <a:rPr lang="en-US" b="1" dirty="0"/>
              <a:t>click</a:t>
            </a:r>
            <a:r>
              <a:rPr lang="en-US" dirty="0"/>
              <a:t>] To do this, we keep our feature matrix the exact same, but randomly shuffle our group labels that we input to the SVM.</a:t>
            </a:r>
          </a:p>
          <a:p>
            <a:r>
              <a:rPr lang="en-US" dirty="0"/>
              <a:t>[</a:t>
            </a:r>
            <a:r>
              <a:rPr lang="en-US" b="1" dirty="0"/>
              <a:t>click</a:t>
            </a:r>
            <a:r>
              <a:rPr lang="en-US" dirty="0"/>
              <a:t>] We then run the same cross-validated linear SVM, which gives us one null model balanced accuracy  value.</a:t>
            </a:r>
          </a:p>
          <a:p>
            <a:r>
              <a:rPr lang="en-US" dirty="0"/>
              <a:t>[</a:t>
            </a:r>
            <a:r>
              <a:rPr lang="en-US" b="1" dirty="0"/>
              <a:t>click</a:t>
            </a:r>
            <a:r>
              <a:rPr lang="en-US" dirty="0"/>
              <a:t>] We repeated this for 1,000 iterations per brain region, and then aggregate all of the null iterations across all of the brain regions to yield 82,000 null values. This pooled technique is a valid way to increase your null distribution size and minimize computation time if the null distribution for each region is normally distributed around the same mean, which in this case is 50% balanced accuracy.</a:t>
            </a:r>
          </a:p>
          <a:p>
            <a:r>
              <a:rPr lang="en-US" dirty="0"/>
              <a:t>[</a:t>
            </a:r>
            <a:r>
              <a:rPr lang="en-US" b="1" dirty="0"/>
              <a:t>click</a:t>
            </a:r>
            <a:r>
              <a:rPr lang="en-US" dirty="0"/>
              <a:t>] For each brain region, the observed real balanced accuracy is assigned a p-value corresponding to the number of null iterations out of 82,000 that yielded higher balanced accuracy. In cases where we’re comparing many brain regions or many features, we apply </a:t>
            </a:r>
            <a:r>
              <a:rPr lang="en-US" dirty="0" err="1"/>
              <a:t>Benjamini</a:t>
            </a:r>
            <a:r>
              <a:rPr lang="en-US" dirty="0"/>
              <a:t>-Hochberg adjustment for multiple comparisons.</a:t>
            </a:r>
          </a:p>
        </p:txBody>
      </p:sp>
      <p:sp>
        <p:nvSpPr>
          <p:cNvPr id="4" name="Slide Number Placeholder 3"/>
          <p:cNvSpPr>
            <a:spLocks noGrp="1"/>
          </p:cNvSpPr>
          <p:nvPr>
            <p:ph type="sldNum" sz="quarter" idx="5"/>
          </p:nvPr>
        </p:nvSpPr>
        <p:spPr/>
        <p:txBody>
          <a:bodyPr/>
          <a:lstStyle/>
          <a:p>
            <a:fld id="{7143565F-8720-4C1F-A04E-0E1D44BBB7C5}" type="slidenum">
              <a:rPr lang="en-AU" smtClean="0"/>
              <a:t>11</a:t>
            </a:fld>
            <a:endParaRPr lang="en-AU"/>
          </a:p>
        </p:txBody>
      </p:sp>
    </p:spTree>
    <p:extLst>
      <p:ext uri="{BB962C8B-B14F-4D97-AF65-F5344CB8AC3E}">
        <p14:creationId xmlns:p14="http://schemas.microsoft.com/office/powerpoint/2010/main" val="249205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look at the data from a region-based perspective, we actually found five brain regions that gave statistically significant balanced accuracies:</a:t>
            </a:r>
          </a:p>
          <a:p>
            <a:r>
              <a:rPr lang="en-US" dirty="0"/>
              <a:t>[</a:t>
            </a:r>
            <a:r>
              <a:rPr lang="en-US" b="1" dirty="0"/>
              <a:t>click</a:t>
            </a:r>
            <a:r>
              <a:rPr lang="en-US" dirty="0"/>
              <a:t>] </a:t>
            </a:r>
            <a:r>
              <a:rPr lang="en-US" b="0" dirty="0"/>
              <a:t>the left banks of the superior temporal sulcus, left pericalcarine cortex, right cuneus, right postcentral, and right amygdala.</a:t>
            </a:r>
            <a:endParaRPr lang="en-AU" dirty="0"/>
          </a:p>
          <a:p>
            <a:r>
              <a:rPr lang="en-AU" dirty="0"/>
              <a:t>[</a:t>
            </a:r>
            <a:r>
              <a:rPr lang="en-AU" b="1" dirty="0"/>
              <a:t>click</a:t>
            </a:r>
            <a:r>
              <a:rPr lang="en-AU" dirty="0"/>
              <a:t>] While we haven’t had the chance to really dig into this anatomy yet, I did have a quick google scholar search on the first region (left banks of the superior temporal sulcus) and found a couple of papers suggesting that this region may have glutamate imbalances that give rise to aberrant activity in schizophrenia, as well as dysconnectivity from other parts of the temporal cortex. </a:t>
            </a:r>
          </a:p>
          <a:p>
            <a:endParaRPr lang="en-AU" dirty="0"/>
          </a:p>
          <a:p>
            <a:r>
              <a:rPr lang="en-AU" dirty="0"/>
              <a:t>It’s also worth pointing out that the pericalcarine cortex and cuneus are visual regions and the postcentral gyrus is the primary somatosensory cortex, implicating the sensorimotor network in the region-based altered activity. When I presented these findings with my poster, one person suggested this may be related to visual hallucinations that can present in schizophrenia, which I thought was a really interesting possibility to follow up on.</a:t>
            </a:r>
          </a:p>
        </p:txBody>
      </p:sp>
      <p:sp>
        <p:nvSpPr>
          <p:cNvPr id="4" name="Slide Number Placeholder 3"/>
          <p:cNvSpPr>
            <a:spLocks noGrp="1"/>
          </p:cNvSpPr>
          <p:nvPr>
            <p:ph type="sldNum" sz="quarter" idx="5"/>
          </p:nvPr>
        </p:nvSpPr>
        <p:spPr/>
        <p:txBody>
          <a:bodyPr/>
          <a:lstStyle/>
          <a:p>
            <a:fld id="{7143565F-8720-4C1F-A04E-0E1D44BBB7C5}" type="slidenum">
              <a:rPr lang="en-AU" smtClean="0"/>
              <a:t>12</a:t>
            </a:fld>
            <a:endParaRPr lang="en-AU"/>
          </a:p>
        </p:txBody>
      </p:sp>
    </p:spTree>
    <p:extLst>
      <p:ext uri="{BB962C8B-B14F-4D97-AF65-F5344CB8AC3E}">
        <p14:creationId xmlns:p14="http://schemas.microsoft.com/office/powerpoint/2010/main" val="373361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instead break the data down by individual time-series feature, we’re able to pull out 2 of 22 univariate features that gave statistically significant balanced accuracies:</a:t>
            </a:r>
          </a:p>
          <a:p>
            <a:r>
              <a:rPr lang="en-US" dirty="0"/>
              <a:t>[click] the first measures the centroid of the power-spectral density, in which the original time-series is transformed into its constituent frequency components. A higher value in this feature means that the time-series contains more power at higher frequencies, while a lower value means that the time-series contains more power at lower frequencies.</a:t>
            </a:r>
          </a:p>
          <a:p>
            <a:r>
              <a:rPr lang="en-US" dirty="0"/>
              <a:t>[click] The second measure is an </a:t>
            </a:r>
            <a:r>
              <a:rPr lang="en-US" dirty="0" err="1"/>
              <a:t>automutual</a:t>
            </a:r>
            <a:r>
              <a:rPr lang="en-US" dirty="0"/>
              <a:t> information function that measures the correlation between each time point and the value two time points ago. A higher value in this feature means that there is a stronger association between time points T and T-2 throughout the time-series.</a:t>
            </a:r>
          </a:p>
          <a:p>
            <a:r>
              <a:rPr lang="en-US" dirty="0"/>
              <a:t>These are preliminary results and domain knowledge is required to interpret how these features translate to the brain in schizophrenia, but being able to extract these significant features is a good starting point.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13</a:t>
            </a:fld>
            <a:endParaRPr lang="en-AU"/>
          </a:p>
        </p:txBody>
      </p:sp>
    </p:spTree>
    <p:extLst>
      <p:ext uri="{BB962C8B-B14F-4D97-AF65-F5344CB8AC3E}">
        <p14:creationId xmlns:p14="http://schemas.microsoft.com/office/powerpoint/2010/main" val="1548920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brings us to the third approach, in which all of the region and time-series feature data are merged into a giant classification model.</a:t>
            </a:r>
          </a:p>
          <a:p>
            <a:r>
              <a:rPr lang="en-US" dirty="0"/>
              <a:t>[click] We found a statistically significant balanced accuracy of 64%,</a:t>
            </a:r>
          </a:p>
          <a:p>
            <a:r>
              <a:rPr lang="en-US" dirty="0"/>
              <a:t>[click] And also of note, this combination approach yielded balanced accuracy that was higher than 90% of both individual brain regions and individual time-series features.</a:t>
            </a:r>
          </a:p>
          <a:p>
            <a:r>
              <a:rPr lang="en-US" dirty="0"/>
              <a:t>[click] We’re now brainstorming ways to improve this approach to minimize potential overfitting and maximize our informative features using techniques like dimensionality reduction and feature selection, and we’re open to other suggestions as well. For now, we are excited about the prospect of identifying individual dynamics in individual brain regions that are altered in schizophrenia.</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14</a:t>
            </a:fld>
            <a:endParaRPr lang="en-AU"/>
          </a:p>
        </p:txBody>
      </p:sp>
    </p:spTree>
    <p:extLst>
      <p:ext uri="{BB962C8B-B14F-4D97-AF65-F5344CB8AC3E}">
        <p14:creationId xmlns:p14="http://schemas.microsoft.com/office/powerpoint/2010/main" val="1592241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everything I’ve shown up until now has been univariate time-series features extracted from theft that pertain to individual brain regions. Since brain regions don’t just function in a vacuum but rather participate in functional networks, we also characterized the pairwise time-series dynamics between brain regions.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15</a:t>
            </a:fld>
            <a:endParaRPr lang="en-AU"/>
          </a:p>
        </p:txBody>
      </p:sp>
    </p:spTree>
    <p:extLst>
      <p:ext uri="{BB962C8B-B14F-4D97-AF65-F5344CB8AC3E}">
        <p14:creationId xmlns:p14="http://schemas.microsoft.com/office/powerpoint/2010/main" val="2331858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with the univariate time-series feature analysis, we took two distinct approaches to the pairwise feature-based classification. First, after extracting the 18 pairwise interactions for each of 6,632 brain regions, we partitioned the data by SPI and ran 18 linear SVM classifiers. The goal here was to identify which pairwise interactions exhibit globally altered dynamics in the brains of those with versus without schizophrenia. I will also note that some of the SPIs are directed (like transfer entropy) while others are undirected (like the Pearson correlation coefficient), and for undirected SPIs I just cut the matrix in half since the order of brain region doesn’t matter.</a:t>
            </a:r>
          </a:p>
          <a:p>
            <a:r>
              <a:rPr lang="en-US" dirty="0"/>
              <a:t>[</a:t>
            </a:r>
            <a:r>
              <a:rPr lang="en-US" b="1" dirty="0"/>
              <a:t>click</a:t>
            </a:r>
            <a:r>
              <a:rPr lang="en-US" dirty="0"/>
              <a:t>] The second approach we took was to add the univariate region-by-TS-feature information to each SPI’s matrix to see if adding the region-specific information affected classification performance for each SPI. We hypothesized that adding the region-specific information would improve classification performance for at least some of the SPIs, since including both local and pairwise dynamics could capture a fuller picture of neural activity changes.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16</a:t>
            </a:fld>
            <a:endParaRPr lang="en-AU"/>
          </a:p>
        </p:txBody>
      </p:sp>
    </p:spTree>
    <p:extLst>
      <p:ext uri="{BB962C8B-B14F-4D97-AF65-F5344CB8AC3E}">
        <p14:creationId xmlns:p14="http://schemas.microsoft.com/office/powerpoint/2010/main" val="350446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looking first at the pairwise dynamics alone, we found 6 of 18 SPIs to yield statistically significant balanced accuracies. These SPIs cover families of pairwise interactions from information theory to spectral properties to distance similarities, and I’ll point out that Pearson correlation had the second-highest balanced accuracy, beat out only by the directed information feature.</a:t>
            </a:r>
          </a:p>
          <a:p>
            <a:r>
              <a:rPr lang="en-US" dirty="0"/>
              <a:t>[</a:t>
            </a:r>
            <a:r>
              <a:rPr lang="en-US" b="1" dirty="0"/>
              <a:t>click</a:t>
            </a:r>
            <a:r>
              <a:rPr lang="en-US" dirty="0"/>
              <a:t>] There’s a lot to unpack here which we are currently unpacking, but to learn more about any of these features (or any of the 249 in pySPI altogether) I’d point you toward Oliver’s preprint in </a:t>
            </a:r>
            <a:r>
              <a:rPr lang="en-US" dirty="0" err="1"/>
              <a:t>arXiv</a:t>
            </a:r>
            <a:r>
              <a:rPr lang="en-US" dirty="0"/>
              <a:t>, since it includes a behemoth appendix that describes every SPI in detail. For now, we are encouraged by the fact that we’re able to identify a small subset of pairwise interactions that are statistically different across the brain in schizophrenia.</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17</a:t>
            </a:fld>
            <a:endParaRPr lang="en-AU"/>
          </a:p>
        </p:txBody>
      </p:sp>
    </p:spTree>
    <p:extLst>
      <p:ext uri="{BB962C8B-B14F-4D97-AF65-F5344CB8AC3E}">
        <p14:creationId xmlns:p14="http://schemas.microsoft.com/office/powerpoint/2010/main" val="2709150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now add in the univariate region-by-feature data into the mix,</a:t>
            </a:r>
          </a:p>
          <a:p>
            <a:r>
              <a:rPr lang="en-US" dirty="0"/>
              <a:t>[</a:t>
            </a:r>
            <a:r>
              <a:rPr lang="en-US" b="1" dirty="0"/>
              <a:t>click</a:t>
            </a:r>
            <a:r>
              <a:rPr lang="en-US" dirty="0"/>
              <a:t>] We see that there is a visible improvement in classification performance in many of the SPIs. To break down what we’re showing here, the three violins on the left correspond to the distribution of univariate region-specific balanced accuracy results. The orange bar shows the balanced accuracy using just the pairwise Pearson correlation info, and the pink bar shows the results using the Pearson correlation coefficient with the addition of the univariate region-specific information. The yellow violin shows the results for all of the 18 SPIs using just the pairwise activity info, while the green violin shows the results for all 18 SPIs with the addition of the univariate region-specific info.</a:t>
            </a:r>
          </a:p>
          <a:p>
            <a:r>
              <a:rPr lang="en-US" dirty="0"/>
              <a:t>[</a:t>
            </a:r>
            <a:r>
              <a:rPr lang="en-US" b="1" dirty="0"/>
              <a:t>click</a:t>
            </a:r>
            <a:r>
              <a:rPr lang="en-US" dirty="0"/>
              <a:t>] To show more directly how adding the univariate information affects performance for each pairwise statistic, we visualized the results as a spaghetti plot where each line is one of the 18 SPIs, the value on the left side is the balanced accuracy using only pairwise data, and the value on the right is the balanced accuracy when we also add in the univariate region-specific information. As the lines show, most SPIs showed improved classification performance of an average of 5 percentage points using the univariate information. I’ll point out that the feature that showed decreased performance is the Gaussian-distributed directed information SPI, and the feature that outperformed the Pearson correlation is the distance correlation, which is based on Euclidean distances between the two time-series.</a:t>
            </a: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18</a:t>
            </a:fld>
            <a:endParaRPr lang="en-AU"/>
          </a:p>
        </p:txBody>
      </p:sp>
    </p:spTree>
    <p:extLst>
      <p:ext uri="{BB962C8B-B14F-4D97-AF65-F5344CB8AC3E}">
        <p14:creationId xmlns:p14="http://schemas.microsoft.com/office/powerpoint/2010/main" val="323717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my portion of the workshop, this workflow comprehensively characterizes both local and pairwise activity dynamics in the brain.</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19</a:t>
            </a:fld>
            <a:endParaRPr lang="en-AU"/>
          </a:p>
        </p:txBody>
      </p:sp>
    </p:spTree>
    <p:extLst>
      <p:ext uri="{BB962C8B-B14F-4D97-AF65-F5344CB8AC3E}">
        <p14:creationId xmlns:p14="http://schemas.microsoft.com/office/powerpoint/2010/main" val="244323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Schizophrenia is a psychiatric disorder that includes hallmark symptoms like delusions, disorganized thinking, hallucinations, and paranoia. These cognitive deficits are associated with altered neural activity in task-based functional neuroimaging.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These alterations in neural activity can be detected using fMRI, which measures the amount of blood flowing through a voxel over time as a proxy for neural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Because schizophrenia is characterized by dysfunction across networks in the brain, it’s a prime candidate for neuroimaging-based classification studies. I’ve highlighted here just a few key studies from the last ten or so years that use resting-state fMRI to classify individuals with versus without schizophrenia.</a:t>
            </a:r>
            <a:endParaRPr lang="en-AU" sz="1200" dirty="0">
              <a:solidFill>
                <a:schemeClr val="tx1"/>
              </a:solidFill>
              <a:latin typeface="Product Sans" panose="020B0403030502040203" pitchFamily="34" charset="0"/>
              <a:ea typeface="Open Sans" pitchFamily="2" charset="0"/>
              <a:cs typeface="Open Sans" pitchFamily="2" charset="0"/>
            </a:endParaRP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a:t>
            </a:fld>
            <a:endParaRPr lang="en-AU"/>
          </a:p>
        </p:txBody>
      </p:sp>
    </p:spTree>
    <p:extLst>
      <p:ext uri="{BB962C8B-B14F-4D97-AF65-F5344CB8AC3E}">
        <p14:creationId xmlns:p14="http://schemas.microsoft.com/office/powerpoint/2010/main" val="4009583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Limitations = </a:t>
            </a:r>
          </a:p>
          <a:p>
            <a:r>
              <a:rPr lang="en-AU" dirty="0"/>
              <a:t>Next steps = dimensionality reduction to mitigate potential overfitting, feature selection to evaluate relative contribution of different regions x features, quality control, evaluate different feature subsets, apply classification model to a separate validation dataset</a:t>
            </a: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23</a:t>
            </a:fld>
            <a:endParaRPr lang="en-AU"/>
          </a:p>
        </p:txBody>
      </p:sp>
    </p:spTree>
    <p:extLst>
      <p:ext uri="{BB962C8B-B14F-4D97-AF65-F5344CB8AC3E}">
        <p14:creationId xmlns:p14="http://schemas.microsoft.com/office/powerpoint/2010/main" val="1045776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24</a:t>
            </a:fld>
            <a:endParaRPr lang="en-AU"/>
          </a:p>
        </p:txBody>
      </p:sp>
    </p:spTree>
    <p:extLst>
      <p:ext uri="{BB962C8B-B14F-4D97-AF65-F5344CB8AC3E}">
        <p14:creationId xmlns:p14="http://schemas.microsoft.com/office/powerpoint/2010/main" val="339815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zoom out a bit from schizophrenia, fMRI-measured neural activity in general can be thought of as an interacting system comprised of individual components. At the local level, we have activity dynamics in an individual brain region, like the middle frontal cortex. From an individual region, we can derive univariate features of activity time-series, for example the fractional amplitude of low-frequency fluctuations.</a:t>
            </a:r>
          </a:p>
          <a:p>
            <a:r>
              <a:rPr lang="en-US" dirty="0"/>
              <a:t>[</a:t>
            </a:r>
            <a:r>
              <a:rPr lang="en-US" b="1" dirty="0"/>
              <a:t>click</a:t>
            </a:r>
            <a:r>
              <a:rPr lang="en-US" dirty="0"/>
              <a:t>] </a:t>
            </a:r>
            <a:r>
              <a:rPr lang="en-US" b="0" dirty="0"/>
              <a:t>At the next level up, we can consider the dynamics between pairs of brain regions using pairwise statistics, like the Pearson correlation coefficient. If you calculate such a statistic for all pairs of brain regions, you can construct a functional connectivity map.</a:t>
            </a:r>
          </a:p>
          <a:p>
            <a:r>
              <a:rPr lang="en-US" b="0" dirty="0"/>
              <a:t>[</a:t>
            </a:r>
            <a:r>
              <a:rPr lang="en-US" b="1" dirty="0"/>
              <a:t>click</a:t>
            </a:r>
            <a:r>
              <a:rPr lang="en-US" b="0" dirty="0"/>
              <a:t>] At the highest level, we can consider higher-order interaction networks based on the relationship between three or more brain regions. At this level, you might examine measurements like a brain region’s degree within the graph network.</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3</a:t>
            </a:fld>
            <a:endParaRPr lang="en-AU"/>
          </a:p>
        </p:txBody>
      </p:sp>
    </p:spTree>
    <p:extLst>
      <p:ext uri="{BB962C8B-B14F-4D97-AF65-F5344CB8AC3E}">
        <p14:creationId xmlns:p14="http://schemas.microsoft.com/office/powerpoint/2010/main" val="262291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today’s workshop, I’ll be focusing on the first two levels: namely, regional univariate time-series dynamics and pairwise bivariate time-series dynamics.</a:t>
            </a:r>
          </a:p>
          <a:p>
            <a:r>
              <a:rPr lang="en-US" dirty="0"/>
              <a:t>[</a:t>
            </a:r>
            <a:r>
              <a:rPr lang="en-US" b="1" dirty="0"/>
              <a:t>click</a:t>
            </a:r>
            <a:r>
              <a:rPr lang="en-US" dirty="0"/>
              <a:t>] In general, most studies that use neuroimaging to classify control versus disease populations generally employ local OR pairwise dynamics without combining the two;</a:t>
            </a:r>
          </a:p>
          <a:p>
            <a:r>
              <a:rPr lang="en-US" dirty="0"/>
              <a:t>[</a:t>
            </a:r>
            <a:r>
              <a:rPr lang="en-US" b="1" dirty="0"/>
              <a:t>click</a:t>
            </a:r>
            <a:r>
              <a:rPr lang="en-US" dirty="0"/>
              <a:t>] Studies generally select 1-2 time-series features a priori based on literature standards, like the </a:t>
            </a:r>
            <a:r>
              <a:rPr lang="en-US" dirty="0" err="1"/>
              <a:t>fALFF</a:t>
            </a:r>
            <a:r>
              <a:rPr lang="en-US" dirty="0"/>
              <a:t> for univariate dynamics and the Pearson correlation coefficient for pairwise dynamics; and</a:t>
            </a:r>
          </a:p>
          <a:p>
            <a:r>
              <a:rPr lang="en-US" dirty="0"/>
              <a:t>[</a:t>
            </a:r>
            <a:r>
              <a:rPr lang="en-US" b="1" dirty="0"/>
              <a:t>click</a:t>
            </a:r>
            <a:r>
              <a:rPr lang="en-US" dirty="0"/>
              <a:t>] Complex classification models tend to yield high classification accuracy but at the expense of obscuring the actual brain region and time-series features that are actually driving the classification. Understanding the anatomical and dynamical properties that distinguish schizophrenia from non-schizophrenia individuals would be highly clinically relevant.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4</a:t>
            </a:fld>
            <a:endParaRPr lang="en-AU"/>
          </a:p>
        </p:txBody>
      </p:sp>
    </p:spTree>
    <p:extLst>
      <p:ext uri="{BB962C8B-B14F-4D97-AF65-F5344CB8AC3E}">
        <p14:creationId xmlns:p14="http://schemas.microsoft.com/office/powerpoint/2010/main" val="3253829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To address this, we are taking a new approach to neural time-series data analysis that integrates univariate and pairwise statistics to better understand neural activity dysfunction in individual brain regions as well as brain networks. </a:t>
            </a:r>
          </a:p>
          <a:p>
            <a:r>
              <a:rPr lang="en-US" dirty="0"/>
              <a:t>[</a:t>
            </a:r>
            <a:r>
              <a:rPr lang="en-US" b="1" dirty="0"/>
              <a:t>click</a:t>
            </a:r>
            <a:r>
              <a:rPr lang="en-US" dirty="0"/>
              <a:t>] With this pipeline, we can automatically extract dozens to hundreds of time-series features from fMRI data that are founded in interdisciplinary research areas from physiology to econometrics to [one more area from hctsa].</a:t>
            </a:r>
          </a:p>
          <a:p>
            <a:r>
              <a:rPr lang="en-US" dirty="0"/>
              <a:t>[</a:t>
            </a:r>
            <a:r>
              <a:rPr lang="en-US" b="1" dirty="0"/>
              <a:t>click</a:t>
            </a:r>
            <a:r>
              <a:rPr lang="en-US" dirty="0"/>
              <a:t>] Our goal is to comprehensively study univariate and pairwise time-series features that yield biologically interpretable insights from classification analysis.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5</a:t>
            </a:fld>
            <a:endParaRPr lang="en-AU"/>
          </a:p>
        </p:txBody>
      </p:sp>
    </p:spTree>
    <p:extLst>
      <p:ext uri="{BB962C8B-B14F-4D97-AF65-F5344CB8AC3E}">
        <p14:creationId xmlns:p14="http://schemas.microsoft.com/office/powerpoint/2010/main" val="40911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 bird’s-eye view of our approach, we chose to work with an open-access dataset from the UCLA Consortium for Neuropsychiatric Phenomics that contains 118 control participants and 47 participants with schizophrenia.</a:t>
            </a:r>
          </a:p>
          <a:p>
            <a:r>
              <a:rPr lang="en-US" dirty="0"/>
              <a:t>[</a:t>
            </a:r>
            <a:r>
              <a:rPr lang="en-US" b="1" dirty="0"/>
              <a:t>click</a:t>
            </a:r>
            <a:r>
              <a:rPr lang="en-US" dirty="0"/>
              <a:t>] For each subject, we derived resting-state fMRI time-series from 41 cortical and subcortical regions per hemisphere. The fMRI preprocessing included </a:t>
            </a:r>
            <a:r>
              <a:rPr lang="en-US" dirty="0" err="1"/>
              <a:t>fMRIprep</a:t>
            </a:r>
            <a:r>
              <a:rPr lang="en-US" dirty="0"/>
              <a:t> along with independent component analysis-based removal of motion artifacts as well as signal from white matter and CSF, with global gray matter regression. To define our regions of interest, we used the </a:t>
            </a:r>
            <a:r>
              <a:rPr lang="en-US" dirty="0" err="1"/>
              <a:t>Desikan-Killiany</a:t>
            </a:r>
            <a:r>
              <a:rPr lang="en-US" dirty="0"/>
              <a:t> atlas from </a:t>
            </a:r>
            <a:r>
              <a:rPr lang="en-US" dirty="0" err="1"/>
              <a:t>Freesurfer’s</a:t>
            </a:r>
            <a:r>
              <a:rPr lang="en-US" dirty="0"/>
              <a:t> cortical parcellation and subcortical segmentation.</a:t>
            </a:r>
          </a:p>
          <a:p>
            <a:r>
              <a:rPr lang="en-US" dirty="0"/>
              <a:t>[</a:t>
            </a:r>
            <a:r>
              <a:rPr lang="en-US" b="1" dirty="0"/>
              <a:t>click</a:t>
            </a:r>
            <a:r>
              <a:rPr lang="en-US" dirty="0"/>
              <a:t>] For each of these brain regions, we extracted univariate time-series features which I’ll touch on more in the next slide,</a:t>
            </a:r>
          </a:p>
          <a:p>
            <a:r>
              <a:rPr lang="en-US" dirty="0"/>
              <a:t>[</a:t>
            </a:r>
            <a:r>
              <a:rPr lang="en-US" b="1" dirty="0"/>
              <a:t>click</a:t>
            </a:r>
            <a:r>
              <a:rPr lang="en-US" dirty="0"/>
              <a:t>] which distilled our four-dimensional time-series data into a series of two-dimensional matrices, containing the subject by feature values for each brain region.</a:t>
            </a:r>
          </a:p>
          <a:p>
            <a:r>
              <a:rPr lang="en-US" dirty="0"/>
              <a:t>[</a:t>
            </a:r>
            <a:r>
              <a:rPr lang="en-US" b="1" dirty="0"/>
              <a:t>click</a:t>
            </a:r>
            <a:r>
              <a:rPr lang="en-US" dirty="0"/>
              <a:t>] We also examined pairwise time-series features that characterize interactions between pairs of brain regions,</a:t>
            </a:r>
          </a:p>
          <a:p>
            <a:r>
              <a:rPr lang="en-US" dirty="0"/>
              <a:t>[</a:t>
            </a:r>
            <a:r>
              <a:rPr lang="en-US" b="1" dirty="0"/>
              <a:t>click</a:t>
            </a:r>
            <a:r>
              <a:rPr lang="en-US" dirty="0"/>
              <a:t>] which also yields a set of subject-by-feature matrices, this time for the 6,632 pairs of brain regions contained in this atlas.</a:t>
            </a:r>
          </a:p>
        </p:txBody>
      </p:sp>
      <p:sp>
        <p:nvSpPr>
          <p:cNvPr id="4" name="Slide Number Placeholder 3"/>
          <p:cNvSpPr>
            <a:spLocks noGrp="1"/>
          </p:cNvSpPr>
          <p:nvPr>
            <p:ph type="sldNum" sz="quarter" idx="5"/>
          </p:nvPr>
        </p:nvSpPr>
        <p:spPr/>
        <p:txBody>
          <a:bodyPr/>
          <a:lstStyle/>
          <a:p>
            <a:fld id="{7143565F-8720-4C1F-A04E-0E1D44BBB7C5}" type="slidenum">
              <a:rPr lang="en-AU" smtClean="0"/>
              <a:t>6</a:t>
            </a:fld>
            <a:endParaRPr lang="en-AU"/>
          </a:p>
        </p:txBody>
      </p:sp>
    </p:spTree>
    <p:extLst>
      <p:ext uri="{BB962C8B-B14F-4D97-AF65-F5344CB8AC3E}">
        <p14:creationId xmlns:p14="http://schemas.microsoft.com/office/powerpoint/2010/main" val="402008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just provide some context for the time-series properties we extracted from the fMRI data. For the univariate time-series features, we used the theft package in R developed by Trent Henderson in our group, which can automatically extract up to 1,300 time-series features from an input dataset.</a:t>
            </a:r>
          </a:p>
          <a:p>
            <a:r>
              <a:rPr lang="en-US" dirty="0"/>
              <a:t>[</a:t>
            </a:r>
            <a:r>
              <a:rPr lang="en-US" b="1" dirty="0"/>
              <a:t>click</a:t>
            </a:r>
            <a:r>
              <a:rPr lang="en-US" dirty="0"/>
              <a:t>] Given that we only have 165 subjects, we wanted to work with a minimally redundant and maximally informative subset of these features to reduce the feature dimensionality. Previous work from our collaborator Carl </a:t>
            </a:r>
            <a:r>
              <a:rPr lang="en-US" dirty="0" err="1"/>
              <a:t>Lubba</a:t>
            </a:r>
            <a:r>
              <a:rPr lang="en-US" dirty="0"/>
              <a:t> at Imperial College London identified a subset of 22 features in a data-driven manner that effectively represent the broader feature space, capturing properties from linear and nonlinear autocorrelations to periodicities to consecutive stretches to simple forecasting.</a:t>
            </a:r>
          </a:p>
          <a:p>
            <a:r>
              <a:rPr lang="en-US" dirty="0"/>
              <a:t>[</a:t>
            </a:r>
            <a:r>
              <a:rPr lang="en-US" b="1" dirty="0"/>
              <a:t>click</a:t>
            </a:r>
            <a:r>
              <a:rPr lang="en-US" dirty="0"/>
              <a:t>] In terms of the pairwise time-series features that capture relationships between brain regions, we used pySPI, which is a python-based toolkit that Oliver Cliff from our group developed. This is a comprehensive library of 249 different pairwise time-series statistics that span six overarching types of dynamics, including basic statistics, distance similarity, causal indices, information theory, and spectral properties.</a:t>
            </a:r>
          </a:p>
          <a:p>
            <a:r>
              <a:rPr lang="en-US" dirty="0"/>
              <a:t>[</a:t>
            </a:r>
            <a:r>
              <a:rPr lang="en-US" b="1" dirty="0"/>
              <a:t>click</a:t>
            </a:r>
            <a:r>
              <a:rPr lang="en-US" dirty="0"/>
              <a:t>] As with the univariate time-series features, we took a principled approach to subset the full suite of SPIs down to 18 such that all six SPI categories are represented by at least one SPI.</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7</a:t>
            </a:fld>
            <a:endParaRPr lang="en-AU"/>
          </a:p>
        </p:txBody>
      </p:sp>
    </p:spTree>
    <p:extLst>
      <p:ext uri="{BB962C8B-B14F-4D97-AF65-F5344CB8AC3E}">
        <p14:creationId xmlns:p14="http://schemas.microsoft.com/office/powerpoint/2010/main" val="3872469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I’ll walk us through our findings using the univariate time-series statistics that pertain to neural activity in individual brain regions.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8</a:t>
            </a:fld>
            <a:endParaRPr lang="en-AU"/>
          </a:p>
        </p:txBody>
      </p:sp>
    </p:spTree>
    <p:extLst>
      <p:ext uri="{BB962C8B-B14F-4D97-AF65-F5344CB8AC3E}">
        <p14:creationId xmlns:p14="http://schemas.microsoft.com/office/powerpoint/2010/main" val="268407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to break the univariate region-based analysis down into three distinct methods, the first being linear support vector machine or SVM classification based on individual brain regions. Here, we partitioned the data to yield a subject-by-feature matrix for each of our 82 brain regions and ran 82 corresponding linear SVMs, with the goal being to identify if there are one or more regions that exhibit overall altered temporal dynamics that meaningfully separate schizophrenia from control participants;</a:t>
            </a:r>
          </a:p>
          <a:p>
            <a:r>
              <a:rPr lang="en-US" dirty="0"/>
              <a:t>[</a:t>
            </a:r>
            <a:r>
              <a:rPr lang="en-US" b="1" dirty="0"/>
              <a:t>click</a:t>
            </a:r>
            <a:r>
              <a:rPr lang="en-US" dirty="0"/>
              <a:t>] The second method was to flip the script and partition the data to yield a subject-by-brain-region matrix for each of our 22 features and run 22 corresponding SVMs, with the goal now being to identify if there are any time-series properties that are globally altered in the schizophrenia brain relative to controls;</a:t>
            </a:r>
          </a:p>
          <a:p>
            <a:r>
              <a:rPr lang="en-US" dirty="0"/>
              <a:t>[</a:t>
            </a:r>
            <a:r>
              <a:rPr lang="en-US" b="1" dirty="0"/>
              <a:t>click</a:t>
            </a:r>
            <a:r>
              <a:rPr lang="en-US" dirty="0"/>
              <a:t>] And our third approach was to combine each pair of regions and time-series features in one SVM model that incorporated all of the available information.</a:t>
            </a:r>
          </a:p>
          <a:p>
            <a:r>
              <a:rPr lang="en-US" dirty="0"/>
              <a:t>OR AS I LIKE TO THINK OF IT….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9</a:t>
            </a:fld>
            <a:endParaRPr lang="en-AU"/>
          </a:p>
        </p:txBody>
      </p:sp>
    </p:spTree>
    <p:extLst>
      <p:ext uri="{BB962C8B-B14F-4D97-AF65-F5344CB8AC3E}">
        <p14:creationId xmlns:p14="http://schemas.microsoft.com/office/powerpoint/2010/main" val="77013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B96B-0C91-46C7-9EFB-4419B247C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06BDF46-F48E-4367-91CB-9965EC112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B6F3811-015C-4BDC-9422-0C037AADA2CD}"/>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5A7C629C-D434-4BBB-B8D5-4C77236AEF3E}"/>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97AEFE1-CC4F-43A1-B0B1-67CD768E43BA}"/>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18390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8409-F1E6-4CCE-A35F-00D420898B4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1003524-A128-4423-AD07-B9BE6804B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8797D84-85D5-4703-9D62-59945294F352}"/>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3FC85FBD-31E0-4489-8BDD-AF944A4C1256}"/>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3753084-3E1F-4F6C-BAC8-F88D4806CF52}"/>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80897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A975E-4DCA-4A92-AD57-0B1DC6456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1AE73AA-2900-4472-A16C-CDE3E30B6D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12B73C7-E00B-4A1B-854F-D4F5FB3F1507}"/>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4E1191B6-3EF3-4905-8503-B578028B898A}"/>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CD061276-1FFF-41B5-9C1A-04C4C3BEE0C9}"/>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04592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F041-0BB2-439A-9277-832771846DE5}"/>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B88F454-2CEC-4504-9097-F39C664E2965}"/>
              </a:ext>
            </a:extLst>
          </p:cNvPr>
          <p:cNvSpPr>
            <a:spLocks noGrp="1"/>
          </p:cNvSpPr>
          <p:nvPr>
            <p:ph idx="1"/>
          </p:nvPr>
        </p:nvSpPr>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BAB735-2D8A-424D-8AD5-87F407D69211}"/>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AD79948C-5279-445B-ADC0-120C72E2581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FC0DAA9E-4E0D-43D4-9DC7-3B4565FF84E8}"/>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45730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F3F6-59E3-4343-851B-C60527900E36}"/>
              </a:ext>
            </a:extLst>
          </p:cNvPr>
          <p:cNvSpPr>
            <a:spLocks noGrp="1"/>
          </p:cNvSpPr>
          <p:nvPr>
            <p:ph type="title"/>
          </p:nvPr>
        </p:nvSpPr>
        <p:spPr>
          <a:xfrm>
            <a:off x="831850" y="1709738"/>
            <a:ext cx="10515600" cy="2852737"/>
          </a:xfrm>
        </p:spPr>
        <p:txBody>
          <a:bodyPr anchor="b"/>
          <a:lstStyle>
            <a:lvl1pPr>
              <a:defRPr sz="6000">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9290B-48F9-41EA-BBF6-FE459BD30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Product Sans" panose="020B040303050204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E43AAF-C907-4118-89D6-CE83947DAADA}"/>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521496C9-2DA3-4617-A815-D92DB6A762E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052BDE43-CE9E-460B-8186-68020C577D2B}"/>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61556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ADBC-52F1-4B12-AC0E-1B6E97DC9F1D}"/>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D5A3C90-4E88-4623-A752-C99123310F17}"/>
              </a:ext>
            </a:extLst>
          </p:cNvPr>
          <p:cNvSpPr>
            <a:spLocks noGrp="1"/>
          </p:cNvSpPr>
          <p:nvPr>
            <p:ph sz="half" idx="1"/>
          </p:nvPr>
        </p:nvSpPr>
        <p:spPr>
          <a:xfrm>
            <a:off x="838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D555A01-D78C-426A-953A-87F835EE3701}"/>
              </a:ext>
            </a:extLst>
          </p:cNvPr>
          <p:cNvSpPr>
            <a:spLocks noGrp="1"/>
          </p:cNvSpPr>
          <p:nvPr>
            <p:ph sz="half" idx="2"/>
          </p:nvPr>
        </p:nvSpPr>
        <p:spPr>
          <a:xfrm>
            <a:off x="6172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F9B913-1D5B-46EC-9A5E-AFF61A5604C0}"/>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6" name="Footer Placeholder 5">
            <a:extLst>
              <a:ext uri="{FF2B5EF4-FFF2-40B4-BE49-F238E27FC236}">
                <a16:creationId xmlns:a16="http://schemas.microsoft.com/office/drawing/2014/main" id="{5FA2233F-DE88-439D-B1D5-E4841FE5BA55}"/>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7" name="Slide Number Placeholder 6">
            <a:extLst>
              <a:ext uri="{FF2B5EF4-FFF2-40B4-BE49-F238E27FC236}">
                <a16:creationId xmlns:a16="http://schemas.microsoft.com/office/drawing/2014/main" id="{76B80032-7318-4091-90CA-43A38DD5CD1C}"/>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8345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8D70-690C-484B-97C7-DDD64E90D247}"/>
              </a:ext>
            </a:extLst>
          </p:cNvPr>
          <p:cNvSpPr>
            <a:spLocks noGrp="1"/>
          </p:cNvSpPr>
          <p:nvPr>
            <p:ph type="title"/>
          </p:nvPr>
        </p:nvSpPr>
        <p:spPr>
          <a:xfrm>
            <a:off x="839788" y="365125"/>
            <a:ext cx="10515600" cy="1325563"/>
          </a:xfrm>
        </p:spPr>
        <p:txBody>
          <a:bodyPr/>
          <a:lstStyle>
            <a:lvl1pPr>
              <a:defRPr>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02EDF41-4793-48EB-8DE1-DDB5EF8F9714}"/>
              </a:ext>
            </a:extLst>
          </p:cNvPr>
          <p:cNvSpPr>
            <a:spLocks noGrp="1"/>
          </p:cNvSpPr>
          <p:nvPr>
            <p:ph type="body" idx="1"/>
          </p:nvPr>
        </p:nvSpPr>
        <p:spPr>
          <a:xfrm>
            <a:off x="839788" y="1681163"/>
            <a:ext cx="5157787"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04487-54D3-4D59-88BE-AEE0B4AD2A5C}"/>
              </a:ext>
            </a:extLst>
          </p:cNvPr>
          <p:cNvSpPr>
            <a:spLocks noGrp="1"/>
          </p:cNvSpPr>
          <p:nvPr>
            <p:ph sz="half" idx="2"/>
          </p:nvPr>
        </p:nvSpPr>
        <p:spPr>
          <a:xfrm>
            <a:off x="839788" y="2505075"/>
            <a:ext cx="5157787"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9321839-FBC6-4698-834C-D9C1861EB342}"/>
              </a:ext>
            </a:extLst>
          </p:cNvPr>
          <p:cNvSpPr>
            <a:spLocks noGrp="1"/>
          </p:cNvSpPr>
          <p:nvPr>
            <p:ph type="body" sz="quarter" idx="3"/>
          </p:nvPr>
        </p:nvSpPr>
        <p:spPr>
          <a:xfrm>
            <a:off x="6172200" y="1681163"/>
            <a:ext cx="5183188"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D253C0-125A-4820-98EB-19322F66CD19}"/>
              </a:ext>
            </a:extLst>
          </p:cNvPr>
          <p:cNvSpPr>
            <a:spLocks noGrp="1"/>
          </p:cNvSpPr>
          <p:nvPr>
            <p:ph sz="quarter" idx="4"/>
          </p:nvPr>
        </p:nvSpPr>
        <p:spPr>
          <a:xfrm>
            <a:off x="6172200" y="2505075"/>
            <a:ext cx="5183188"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268B825-1E70-4B67-A2DD-AA2BF91714C4}"/>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8" name="Footer Placeholder 7">
            <a:extLst>
              <a:ext uri="{FF2B5EF4-FFF2-40B4-BE49-F238E27FC236}">
                <a16:creationId xmlns:a16="http://schemas.microsoft.com/office/drawing/2014/main" id="{7ECB6B8E-B77B-4495-BC61-53223BC23ADE}"/>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9" name="Slide Number Placeholder 8">
            <a:extLst>
              <a:ext uri="{FF2B5EF4-FFF2-40B4-BE49-F238E27FC236}">
                <a16:creationId xmlns:a16="http://schemas.microsoft.com/office/drawing/2014/main" id="{031F2191-0CD2-4939-B2BE-A656DEB18964}"/>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24104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BFE9-6AC1-443E-9CC8-37FCA924A47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0340FEB-2A38-4830-AAC7-CE1906BAEDC6}"/>
              </a:ext>
            </a:extLst>
          </p:cNvPr>
          <p:cNvSpPr>
            <a:spLocks noGrp="1"/>
          </p:cNvSpPr>
          <p:nvPr>
            <p:ph type="dt" sz="half" idx="10"/>
          </p:nvPr>
        </p:nvSpPr>
        <p:spPr/>
        <p:txBody>
          <a:bodyPr/>
          <a:lstStyle/>
          <a:p>
            <a:r>
              <a:rPr lang="en-US"/>
              <a:t>CNS 2022</a:t>
            </a:r>
            <a:endParaRPr lang="en-AU"/>
          </a:p>
        </p:txBody>
      </p:sp>
      <p:sp>
        <p:nvSpPr>
          <p:cNvPr id="4" name="Footer Placeholder 3">
            <a:extLst>
              <a:ext uri="{FF2B5EF4-FFF2-40B4-BE49-F238E27FC236}">
                <a16:creationId xmlns:a16="http://schemas.microsoft.com/office/drawing/2014/main" id="{697914D1-913D-4AB1-A7A8-5C6963932919}"/>
              </a:ext>
            </a:extLst>
          </p:cNvPr>
          <p:cNvSpPr>
            <a:spLocks noGrp="1"/>
          </p:cNvSpPr>
          <p:nvPr>
            <p:ph type="ftr" sz="quarter" idx="11"/>
          </p:nvPr>
        </p:nvSpPr>
        <p:spPr/>
        <p:txBody>
          <a:bodyPr/>
          <a:lstStyle/>
          <a:p>
            <a:r>
              <a:rPr lang="en-AU"/>
              <a:t>CNS 2022 Workshop</a:t>
            </a:r>
          </a:p>
        </p:txBody>
      </p:sp>
      <p:sp>
        <p:nvSpPr>
          <p:cNvPr id="5" name="Slide Number Placeholder 4">
            <a:extLst>
              <a:ext uri="{FF2B5EF4-FFF2-40B4-BE49-F238E27FC236}">
                <a16:creationId xmlns:a16="http://schemas.microsoft.com/office/drawing/2014/main" id="{F3BE6188-27A3-4ECC-BB65-F67F6E84FC9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637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988602-0878-4FCA-85BC-510462E7ED5D}"/>
              </a:ext>
            </a:extLst>
          </p:cNvPr>
          <p:cNvSpPr>
            <a:spLocks noGrp="1"/>
          </p:cNvSpPr>
          <p:nvPr>
            <p:ph type="dt" sz="half" idx="10"/>
          </p:nvPr>
        </p:nvSpPr>
        <p:spPr/>
        <p:txBody>
          <a:bodyPr/>
          <a:lstStyle/>
          <a:p>
            <a:r>
              <a:rPr lang="en-US"/>
              <a:t>CNS 2022</a:t>
            </a:r>
            <a:endParaRPr lang="en-AU"/>
          </a:p>
        </p:txBody>
      </p:sp>
      <p:sp>
        <p:nvSpPr>
          <p:cNvPr id="3" name="Footer Placeholder 2">
            <a:extLst>
              <a:ext uri="{FF2B5EF4-FFF2-40B4-BE49-F238E27FC236}">
                <a16:creationId xmlns:a16="http://schemas.microsoft.com/office/drawing/2014/main" id="{9F5CBEBF-E235-4C82-AE36-EFC865D21B3F}"/>
              </a:ext>
            </a:extLst>
          </p:cNvPr>
          <p:cNvSpPr>
            <a:spLocks noGrp="1"/>
          </p:cNvSpPr>
          <p:nvPr>
            <p:ph type="ftr" sz="quarter" idx="11"/>
          </p:nvPr>
        </p:nvSpPr>
        <p:spPr/>
        <p:txBody>
          <a:bodyPr/>
          <a:lstStyle/>
          <a:p>
            <a:r>
              <a:rPr lang="en-AU"/>
              <a:t>CNS 2022 Workshop</a:t>
            </a:r>
          </a:p>
        </p:txBody>
      </p:sp>
      <p:sp>
        <p:nvSpPr>
          <p:cNvPr id="4" name="Slide Number Placeholder 3">
            <a:extLst>
              <a:ext uri="{FF2B5EF4-FFF2-40B4-BE49-F238E27FC236}">
                <a16:creationId xmlns:a16="http://schemas.microsoft.com/office/drawing/2014/main" id="{7D6B621B-A423-4A21-9389-70F758D803CC}"/>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147630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836A-8E97-4120-81A5-454641431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4A6AB8-2EF2-4C53-AF22-7A6F5D730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602B783-3B85-4EFB-9B23-4395A001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C0B35-144F-4A2D-9059-53F33E4369A0}"/>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DA904F9D-AB07-4054-9863-273C20B3749A}"/>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F7F42B91-717C-4364-B23A-B6D940343040}"/>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3223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7FC2-48CB-40EC-9847-D07EB9698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1B6D1BC-40B9-4C3D-868C-9D5C36A57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A49E974-08F9-48CD-AFD7-B578E65114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F0504-1D44-4A1F-ACB3-D2FE456EE789}"/>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941823C8-AE3B-4AE7-A381-B8F4A61330B7}"/>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2AEC0C76-486E-4D07-9B60-D857BAB5BA4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0804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CD61E-70E4-4D19-AB8A-05875462D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762CFC9-2925-4E22-A109-B35804329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02A1876-5069-408A-91F2-378427F21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CNS 2022</a:t>
            </a:r>
            <a:endParaRPr lang="en-AU"/>
          </a:p>
        </p:txBody>
      </p:sp>
      <p:sp>
        <p:nvSpPr>
          <p:cNvPr id="5" name="Footer Placeholder 4">
            <a:extLst>
              <a:ext uri="{FF2B5EF4-FFF2-40B4-BE49-F238E27FC236}">
                <a16:creationId xmlns:a16="http://schemas.microsoft.com/office/drawing/2014/main" id="{51DEAD07-066E-4AB2-AC9C-D4D527A24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CNS 2022 Workshop</a:t>
            </a:r>
          </a:p>
        </p:txBody>
      </p:sp>
      <p:sp>
        <p:nvSpPr>
          <p:cNvPr id="6" name="Slide Number Placeholder 5">
            <a:extLst>
              <a:ext uri="{FF2B5EF4-FFF2-40B4-BE49-F238E27FC236}">
                <a16:creationId xmlns:a16="http://schemas.microsoft.com/office/drawing/2014/main" id="{5B3C4729-1325-41EA-9733-6532C29B3E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B02F8-E519-4AA4-8330-31B4BA7144F5}" type="slidenum">
              <a:rPr lang="en-AU" smtClean="0"/>
              <a:t>‹#›</a:t>
            </a:fld>
            <a:endParaRPr lang="en-AU"/>
          </a:p>
        </p:txBody>
      </p:sp>
    </p:spTree>
    <p:extLst>
      <p:ext uri="{BB962C8B-B14F-4D97-AF65-F5344CB8AC3E}">
        <p14:creationId xmlns:p14="http://schemas.microsoft.com/office/powerpoint/2010/main" val="3639821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1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17" Type="http://schemas.openxmlformats.org/officeDocument/2006/relationships/customXml" Target="../ink/ink8.xml"/><Relationship Id="rId2" Type="http://schemas.openxmlformats.org/officeDocument/2006/relationships/notesSlide" Target="../notesSlides/notesSlide1.xml"/><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19"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3.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9.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3.wdp"/><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microsoft.com/office/2007/relationships/hdphoto" Target="../media/hdphoto4.wdp"/><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F40C5-CFBE-45D2-9767-E5F84773C661}"/>
              </a:ext>
            </a:extLst>
          </p:cNvPr>
          <p:cNvSpPr>
            <a:spLocks noGrp="1"/>
          </p:cNvSpPr>
          <p:nvPr>
            <p:ph type="title"/>
          </p:nvPr>
        </p:nvSpPr>
        <p:spPr>
          <a:xfrm>
            <a:off x="274431" y="4947690"/>
            <a:ext cx="5726785" cy="1569661"/>
          </a:xfrm>
        </p:spPr>
        <p:txBody>
          <a:bodyPr>
            <a:noAutofit/>
          </a:bodyPr>
          <a:lstStyle/>
          <a:p>
            <a:r>
              <a:rPr lang="en-US" sz="3200" dirty="0">
                <a:solidFill>
                  <a:schemeClr val="bg1"/>
                </a:solidFill>
                <a:latin typeface="Product Sans" panose="020B0403030502040203" pitchFamily="34" charset="0"/>
              </a:rPr>
              <a:t>Integrating </a:t>
            </a:r>
            <a:r>
              <a:rPr lang="en-US" sz="3200" b="1" dirty="0">
                <a:solidFill>
                  <a:schemeClr val="bg1"/>
                </a:solidFill>
                <a:latin typeface="Product Sans" panose="020B0403030502040203" pitchFamily="34" charset="0"/>
              </a:rPr>
              <a:t>local</a:t>
            </a:r>
            <a:r>
              <a:rPr lang="en-US" sz="3200" dirty="0">
                <a:solidFill>
                  <a:schemeClr val="bg1"/>
                </a:solidFill>
                <a:latin typeface="Product Sans" panose="020B0403030502040203" pitchFamily="34" charset="0"/>
              </a:rPr>
              <a:t> and </a:t>
            </a:r>
            <a:r>
              <a:rPr lang="en-US" sz="3200" b="1" dirty="0">
                <a:solidFill>
                  <a:schemeClr val="bg1"/>
                </a:solidFill>
                <a:latin typeface="Product Sans" panose="020B0403030502040203" pitchFamily="34" charset="0"/>
              </a:rPr>
              <a:t>pairwise</a:t>
            </a:r>
            <a:r>
              <a:rPr lang="en-US" sz="3200" dirty="0">
                <a:solidFill>
                  <a:schemeClr val="bg1"/>
                </a:solidFill>
                <a:latin typeface="Product Sans" panose="020B0403030502040203" pitchFamily="34" charset="0"/>
              </a:rPr>
              <a:t> </a:t>
            </a:r>
            <a:r>
              <a:rPr lang="en-US" sz="3200" b="1" dirty="0">
                <a:solidFill>
                  <a:schemeClr val="bg1"/>
                </a:solidFill>
                <a:latin typeface="Product Sans" panose="020B0403030502040203" pitchFamily="34" charset="0"/>
              </a:rPr>
              <a:t>neural time-series dynamics </a:t>
            </a:r>
            <a:r>
              <a:rPr lang="en-US" sz="3200" dirty="0">
                <a:solidFill>
                  <a:schemeClr val="bg1"/>
                </a:solidFill>
                <a:latin typeface="Product Sans" panose="020B0403030502040203" pitchFamily="34" charset="0"/>
              </a:rPr>
              <a:t>to classify schizophrenia</a:t>
            </a:r>
            <a:endParaRPr lang="en-US" sz="3200" b="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186C71E1-B60A-4896-9E69-B36E4DD6D5B5}"/>
              </a:ext>
            </a:extLst>
          </p:cNvPr>
          <p:cNvSpPr txBox="1"/>
          <p:nvPr/>
        </p:nvSpPr>
        <p:spPr>
          <a:xfrm>
            <a:off x="5854801" y="4907125"/>
            <a:ext cx="6096000" cy="1569660"/>
          </a:xfrm>
          <a:prstGeom prst="rect">
            <a:avLst/>
          </a:prstGeom>
          <a:noFill/>
        </p:spPr>
        <p:txBody>
          <a:bodyPr wrap="square">
            <a:spAutoFit/>
          </a:bodyPr>
          <a:lstStyle/>
          <a:p>
            <a:pPr marL="0" indent="0" algn="r">
              <a:buNone/>
            </a:pPr>
            <a:r>
              <a:rPr lang="en-US" sz="2400" b="1" dirty="0">
                <a:solidFill>
                  <a:schemeClr val="bg1"/>
                </a:solidFill>
                <a:latin typeface="Product Sans" panose="020B0403030502040203" pitchFamily="34" charset="0"/>
              </a:rPr>
              <a:t>Presented by:</a:t>
            </a:r>
            <a:endParaRPr lang="en-US" sz="2400" dirty="0">
              <a:solidFill>
                <a:schemeClr val="bg1"/>
              </a:solidFill>
              <a:latin typeface="Product Sans" panose="020B0403030502040203" pitchFamily="34" charset="0"/>
            </a:endParaRPr>
          </a:p>
          <a:p>
            <a:pPr marL="0" indent="0" algn="r">
              <a:buNone/>
            </a:pPr>
            <a:r>
              <a:rPr lang="en-US" sz="2400" dirty="0">
                <a:solidFill>
                  <a:schemeClr val="bg1"/>
                </a:solidFill>
                <a:latin typeface="Product Sans" panose="020B0403030502040203" pitchFamily="34" charset="0"/>
              </a:rPr>
              <a:t>Annie G. Bryant</a:t>
            </a:r>
          </a:p>
          <a:p>
            <a:pPr marL="0" indent="0" algn="r">
              <a:buNone/>
            </a:pPr>
            <a:r>
              <a:rPr lang="en-US" sz="2400" dirty="0">
                <a:solidFill>
                  <a:schemeClr val="bg1"/>
                </a:solidFill>
                <a:latin typeface="Product Sans" panose="020B0403030502040203" pitchFamily="34" charset="0"/>
              </a:rPr>
              <a:t>Dynamics and Neural Systems Lab</a:t>
            </a:r>
          </a:p>
          <a:p>
            <a:pPr marL="0" indent="0" algn="r">
              <a:buNone/>
            </a:pPr>
            <a:r>
              <a:rPr lang="en-US" sz="2400" dirty="0">
                <a:solidFill>
                  <a:schemeClr val="bg1"/>
                </a:solidFill>
                <a:latin typeface="Product Sans" panose="020B0403030502040203" pitchFamily="34" charset="0"/>
              </a:rPr>
              <a:t>The University of Sydney</a:t>
            </a:r>
          </a:p>
        </p:txBody>
      </p:sp>
      <p:cxnSp>
        <p:nvCxnSpPr>
          <p:cNvPr id="12" name="Straight Connector 11">
            <a:extLst>
              <a:ext uri="{FF2B5EF4-FFF2-40B4-BE49-F238E27FC236}">
                <a16:creationId xmlns:a16="http://schemas.microsoft.com/office/drawing/2014/main" id="{077C092A-8D4A-41D1-89AC-8368D125F41D}"/>
              </a:ext>
            </a:extLst>
          </p:cNvPr>
          <p:cNvCxnSpPr>
            <a:cxnSpLocks/>
          </p:cNvCxnSpPr>
          <p:nvPr/>
        </p:nvCxnSpPr>
        <p:spPr>
          <a:xfrm flipH="1">
            <a:off x="715702" y="2246760"/>
            <a:ext cx="3210186" cy="135096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FF38286-C7A3-4C87-B488-85C65F6A7FF2}"/>
              </a:ext>
            </a:extLst>
          </p:cNvPr>
          <p:cNvGrpSpPr/>
          <p:nvPr/>
        </p:nvGrpSpPr>
        <p:grpSpPr>
          <a:xfrm>
            <a:off x="7827800" y="1618197"/>
            <a:ext cx="3650195" cy="2624666"/>
            <a:chOff x="7798475" y="1385083"/>
            <a:chExt cx="3431272" cy="2467250"/>
          </a:xfrm>
        </p:grpSpPr>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16A12608-E9A9-4D72-A1EF-FF970FE0FCD2}"/>
                    </a:ext>
                  </a:extLst>
                </p14:cNvPr>
                <p14:cNvContentPartPr/>
                <p14:nvPr/>
              </p14:nvContentPartPr>
              <p14:xfrm rot="21266690">
                <a:off x="7798475" y="1385083"/>
                <a:ext cx="3251633" cy="758929"/>
              </p14:xfrm>
            </p:contentPart>
          </mc:Choice>
          <mc:Fallback xmlns="">
            <p:pic>
              <p:nvPicPr>
                <p:cNvPr id="23" name="Ink 22">
                  <a:extLst>
                    <a:ext uri="{FF2B5EF4-FFF2-40B4-BE49-F238E27FC236}">
                      <a16:creationId xmlns:a16="http://schemas.microsoft.com/office/drawing/2014/main" id="{16A12608-E9A9-4D72-A1EF-FF970FE0FCD2}"/>
                    </a:ext>
                  </a:extLst>
                </p:cNvPr>
                <p:cNvPicPr/>
                <p:nvPr/>
              </p:nvPicPr>
              <p:blipFill>
                <a:blip r:embed="rId4"/>
                <a:stretch>
                  <a:fillRect/>
                </a:stretch>
              </p:blipFill>
              <p:spPr>
                <a:xfrm rot="21266690">
                  <a:off x="7764636" y="1351232"/>
                  <a:ext cx="3318974" cy="8262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F2B370A9-D5BB-493B-A45D-EAA2A9564642}"/>
                    </a:ext>
                  </a:extLst>
                </p14:cNvPr>
                <p14:cNvContentPartPr/>
                <p14:nvPr/>
              </p14:nvContentPartPr>
              <p14:xfrm rot="21223152">
                <a:off x="7940957" y="1648104"/>
                <a:ext cx="3138701" cy="888538"/>
              </p14:xfrm>
            </p:contentPart>
          </mc:Choice>
          <mc:Fallback xmlns="">
            <p:pic>
              <p:nvPicPr>
                <p:cNvPr id="24" name="Ink 23">
                  <a:extLst>
                    <a:ext uri="{FF2B5EF4-FFF2-40B4-BE49-F238E27FC236}">
                      <a16:creationId xmlns:a16="http://schemas.microsoft.com/office/drawing/2014/main" id="{F2B370A9-D5BB-493B-A45D-EAA2A9564642}"/>
                    </a:ext>
                  </a:extLst>
                </p:cNvPr>
                <p:cNvPicPr/>
                <p:nvPr/>
              </p:nvPicPr>
              <p:blipFill>
                <a:blip r:embed="rId6"/>
                <a:stretch>
                  <a:fillRect/>
                </a:stretch>
              </p:blipFill>
              <p:spPr>
                <a:xfrm rot="21223152">
                  <a:off x="7907455" y="1614606"/>
                  <a:ext cx="3206043" cy="95587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23DFBAF3-80F0-4E5D-9BF1-D23C37C43C22}"/>
                    </a:ext>
                  </a:extLst>
                </p14:cNvPr>
                <p14:cNvContentPartPr/>
                <p14:nvPr/>
              </p14:nvContentPartPr>
              <p14:xfrm rot="21041606">
                <a:off x="7980162" y="1855829"/>
                <a:ext cx="293" cy="293"/>
              </p14:xfrm>
            </p:contentPart>
          </mc:Choice>
          <mc:Fallback xmlns="">
            <p:pic>
              <p:nvPicPr>
                <p:cNvPr id="25" name="Ink 24">
                  <a:extLst>
                    <a:ext uri="{FF2B5EF4-FFF2-40B4-BE49-F238E27FC236}">
                      <a16:creationId xmlns:a16="http://schemas.microsoft.com/office/drawing/2014/main" id="{23DFBAF3-80F0-4E5D-9BF1-D23C37C43C22}"/>
                    </a:ext>
                  </a:extLst>
                </p:cNvPr>
                <p:cNvPicPr/>
                <p:nvPr/>
              </p:nvPicPr>
              <p:blipFill>
                <a:blip r:embed="rId8"/>
                <a:stretch>
                  <a:fillRect/>
                </a:stretch>
              </p:blipFill>
              <p:spPr>
                <a:xfrm rot="21041606">
                  <a:off x="7950862" y="1826822"/>
                  <a:ext cx="58600" cy="5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548D7945-A0BC-4E98-8550-D6F0F442D0E5}"/>
                    </a:ext>
                  </a:extLst>
                </p14:cNvPr>
                <p14:cNvContentPartPr/>
                <p14:nvPr/>
              </p14:nvContentPartPr>
              <p14:xfrm rot="21262481">
                <a:off x="7958804" y="1788245"/>
                <a:ext cx="3139286" cy="1000592"/>
              </p14:xfrm>
            </p:contentPart>
          </mc:Choice>
          <mc:Fallback xmlns="">
            <p:pic>
              <p:nvPicPr>
                <p:cNvPr id="47" name="Ink 46">
                  <a:extLst>
                    <a:ext uri="{FF2B5EF4-FFF2-40B4-BE49-F238E27FC236}">
                      <a16:creationId xmlns:a16="http://schemas.microsoft.com/office/drawing/2014/main" id="{548D7945-A0BC-4E98-8550-D6F0F442D0E5}"/>
                    </a:ext>
                  </a:extLst>
                </p:cNvPr>
                <p:cNvPicPr/>
                <p:nvPr/>
              </p:nvPicPr>
              <p:blipFill>
                <a:blip r:embed="rId10"/>
                <a:stretch>
                  <a:fillRect/>
                </a:stretch>
              </p:blipFill>
              <p:spPr>
                <a:xfrm rot="21262481">
                  <a:off x="7925303" y="1754745"/>
                  <a:ext cx="3206627" cy="106793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8" name="Ink 47">
                  <a:extLst>
                    <a:ext uri="{FF2B5EF4-FFF2-40B4-BE49-F238E27FC236}">
                      <a16:creationId xmlns:a16="http://schemas.microsoft.com/office/drawing/2014/main" id="{B2A33960-18FE-4883-9A8A-AF4243D02E6E}"/>
                    </a:ext>
                  </a:extLst>
                </p14:cNvPr>
                <p14:cNvContentPartPr/>
                <p14:nvPr/>
              </p14:nvContentPartPr>
              <p14:xfrm rot="21041606">
                <a:off x="7943883" y="1976076"/>
                <a:ext cx="1755" cy="2048"/>
              </p14:xfrm>
            </p:contentPart>
          </mc:Choice>
          <mc:Fallback xmlns="">
            <p:pic>
              <p:nvPicPr>
                <p:cNvPr id="48" name="Ink 47">
                  <a:extLst>
                    <a:ext uri="{FF2B5EF4-FFF2-40B4-BE49-F238E27FC236}">
                      <a16:creationId xmlns:a16="http://schemas.microsoft.com/office/drawing/2014/main" id="{B2A33960-18FE-4883-9A8A-AF4243D02E6E}"/>
                    </a:ext>
                  </a:extLst>
                </p:cNvPr>
                <p:cNvPicPr/>
                <p:nvPr/>
              </p:nvPicPr>
              <p:blipFill>
                <a:blip r:embed="rId12"/>
                <a:stretch>
                  <a:fillRect/>
                </a:stretch>
              </p:blipFill>
              <p:spPr>
                <a:xfrm rot="21041606">
                  <a:off x="7908783" y="1942284"/>
                  <a:ext cx="71604" cy="6997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4A3FD5A8-B38A-4B16-8EB6-C277EB1EDBCA}"/>
                    </a:ext>
                  </a:extLst>
                </p14:cNvPr>
                <p14:cNvContentPartPr/>
                <p14:nvPr/>
              </p14:nvContentPartPr>
              <p14:xfrm rot="21246223">
                <a:off x="7979576" y="1942723"/>
                <a:ext cx="3198385" cy="1141904"/>
              </p14:xfrm>
            </p:contentPart>
          </mc:Choice>
          <mc:Fallback xmlns="">
            <p:pic>
              <p:nvPicPr>
                <p:cNvPr id="49" name="Ink 48">
                  <a:extLst>
                    <a:ext uri="{FF2B5EF4-FFF2-40B4-BE49-F238E27FC236}">
                      <a16:creationId xmlns:a16="http://schemas.microsoft.com/office/drawing/2014/main" id="{4A3FD5A8-B38A-4B16-8EB6-C277EB1EDBCA}"/>
                    </a:ext>
                  </a:extLst>
                </p:cNvPr>
                <p:cNvPicPr/>
                <p:nvPr/>
              </p:nvPicPr>
              <p:blipFill>
                <a:blip r:embed="rId14"/>
                <a:stretch>
                  <a:fillRect/>
                </a:stretch>
              </p:blipFill>
              <p:spPr>
                <a:xfrm rot="21246223">
                  <a:off x="7946073" y="1908889"/>
                  <a:ext cx="3265730" cy="120923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 name="Ink 49">
                  <a:extLst>
                    <a:ext uri="{FF2B5EF4-FFF2-40B4-BE49-F238E27FC236}">
                      <a16:creationId xmlns:a16="http://schemas.microsoft.com/office/drawing/2014/main" id="{4BE65B69-F1F4-4E07-A6B9-545B130D9168}"/>
                    </a:ext>
                  </a:extLst>
                </p14:cNvPr>
                <p14:cNvContentPartPr/>
                <p14:nvPr/>
              </p14:nvContentPartPr>
              <p14:xfrm rot="21227736">
                <a:off x="8005908" y="2103929"/>
                <a:ext cx="3139579" cy="1436523"/>
              </p14:xfrm>
            </p:contentPart>
          </mc:Choice>
          <mc:Fallback xmlns="">
            <p:pic>
              <p:nvPicPr>
                <p:cNvPr id="50" name="Ink 49">
                  <a:extLst>
                    <a:ext uri="{FF2B5EF4-FFF2-40B4-BE49-F238E27FC236}">
                      <a16:creationId xmlns:a16="http://schemas.microsoft.com/office/drawing/2014/main" id="{4BE65B69-F1F4-4E07-A6B9-545B130D9168}"/>
                    </a:ext>
                  </a:extLst>
                </p:cNvPr>
                <p:cNvPicPr/>
                <p:nvPr/>
              </p:nvPicPr>
              <p:blipFill>
                <a:blip r:embed="rId16"/>
                <a:stretch>
                  <a:fillRect/>
                </a:stretch>
              </p:blipFill>
              <p:spPr>
                <a:xfrm rot="21227736">
                  <a:off x="7972065" y="2070089"/>
                  <a:ext cx="3206926" cy="150386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EDFF46E9-2F9D-440F-8272-74E6C699755E}"/>
                    </a:ext>
                  </a:extLst>
                </p14:cNvPr>
                <p14:cNvContentPartPr/>
                <p14:nvPr/>
              </p14:nvContentPartPr>
              <p14:xfrm rot="21109849">
                <a:off x="8007956" y="2143426"/>
                <a:ext cx="3221791" cy="1708907"/>
              </p14:xfrm>
            </p:contentPart>
          </mc:Choice>
          <mc:Fallback xmlns="">
            <p:pic>
              <p:nvPicPr>
                <p:cNvPr id="51" name="Ink 50">
                  <a:extLst>
                    <a:ext uri="{FF2B5EF4-FFF2-40B4-BE49-F238E27FC236}">
                      <a16:creationId xmlns:a16="http://schemas.microsoft.com/office/drawing/2014/main" id="{EDFF46E9-2F9D-440F-8272-74E6C699755E}"/>
                    </a:ext>
                  </a:extLst>
                </p:cNvPr>
                <p:cNvPicPr/>
                <p:nvPr/>
              </p:nvPicPr>
              <p:blipFill>
                <a:blip r:embed="rId18"/>
                <a:stretch>
                  <a:fillRect/>
                </a:stretch>
              </p:blipFill>
              <p:spPr>
                <a:xfrm rot="21109849">
                  <a:off x="7974456" y="2109925"/>
                  <a:ext cx="3289130" cy="1776248"/>
                </a:xfrm>
                <a:prstGeom prst="rect">
                  <a:avLst/>
                </a:prstGeom>
              </p:spPr>
            </p:pic>
          </mc:Fallback>
        </mc:AlternateContent>
      </p:grpSp>
      <p:sp>
        <p:nvSpPr>
          <p:cNvPr id="56" name="Title 1">
            <a:extLst>
              <a:ext uri="{FF2B5EF4-FFF2-40B4-BE49-F238E27FC236}">
                <a16:creationId xmlns:a16="http://schemas.microsoft.com/office/drawing/2014/main" id="{F75811D5-A771-480A-919A-4AA4F53A3957}"/>
              </a:ext>
            </a:extLst>
          </p:cNvPr>
          <p:cNvSpPr txBox="1">
            <a:spLocks/>
          </p:cNvSpPr>
          <p:nvPr/>
        </p:nvSpPr>
        <p:spPr>
          <a:xfrm>
            <a:off x="274431" y="-302660"/>
            <a:ext cx="5726785" cy="15696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r>
              <a:rPr lang="en-US" sz="3200" b="1" dirty="0">
                <a:solidFill>
                  <a:schemeClr val="bg1"/>
                </a:solidFill>
              </a:rPr>
              <a:t>CNS</a:t>
            </a:r>
            <a:r>
              <a:rPr lang="en-US" sz="3200" dirty="0">
                <a:solidFill>
                  <a:schemeClr val="bg1"/>
                </a:solidFill>
              </a:rPr>
              <a:t>2022</a:t>
            </a:r>
          </a:p>
        </p:txBody>
      </p:sp>
      <p:pic>
        <p:nvPicPr>
          <p:cNvPr id="7" name="Picture 6" descr="Background pattern&#10;&#10;Description automatically generated">
            <a:extLst>
              <a:ext uri="{FF2B5EF4-FFF2-40B4-BE49-F238E27FC236}">
                <a16:creationId xmlns:a16="http://schemas.microsoft.com/office/drawing/2014/main" id="{FF7E7211-1704-4792-A5F3-9CCF8F12F591}"/>
              </a:ext>
            </a:extLst>
          </p:cNvPr>
          <p:cNvPicPr>
            <a:picLocks noChangeAspect="1"/>
          </p:cNvPicPr>
          <p:nvPr/>
        </p:nvPicPr>
        <p:blipFill>
          <a:blip r:embed="rId19">
            <a:duotone>
              <a:prstClr val="black"/>
              <a:srgbClr val="588C7E">
                <a:tint val="45000"/>
                <a:satMod val="400000"/>
              </a:srgbClr>
            </a:duotone>
            <a:extLst>
              <a:ext uri="{28A0092B-C50C-407E-A947-70E740481C1C}">
                <a14:useLocalDpi xmlns:a14="http://schemas.microsoft.com/office/drawing/2010/main" val="0"/>
              </a:ext>
            </a:extLst>
          </a:blip>
          <a:stretch>
            <a:fillRect/>
          </a:stretch>
        </p:blipFill>
        <p:spPr>
          <a:xfrm rot="529642">
            <a:off x="3932077" y="866683"/>
            <a:ext cx="4138278" cy="2876607"/>
          </a:xfrm>
          <a:prstGeom prst="rect">
            <a:avLst/>
          </a:prstGeom>
        </p:spPr>
      </p:pic>
    </p:spTree>
    <p:extLst>
      <p:ext uri="{BB962C8B-B14F-4D97-AF65-F5344CB8AC3E}">
        <p14:creationId xmlns:p14="http://schemas.microsoft.com/office/powerpoint/2010/main" val="3770734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2AC447-0727-4B4F-8144-891410EAE106}"/>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0" name="Rectangle 89">
            <a:extLst>
              <a:ext uri="{FF2B5EF4-FFF2-40B4-BE49-F238E27FC236}">
                <a16:creationId xmlns:a16="http://schemas.microsoft.com/office/drawing/2014/main" id="{CEA68F8D-B524-4491-A64E-600B42BCACAA}"/>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1" name="Rectangle 90">
            <a:extLst>
              <a:ext uri="{FF2B5EF4-FFF2-40B4-BE49-F238E27FC236}">
                <a16:creationId xmlns:a16="http://schemas.microsoft.com/office/drawing/2014/main" id="{A687D9BF-C156-4C0C-AEA7-03C6C33C0327}"/>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92" name="Table 27">
            <a:extLst>
              <a:ext uri="{FF2B5EF4-FFF2-40B4-BE49-F238E27FC236}">
                <a16:creationId xmlns:a16="http://schemas.microsoft.com/office/drawing/2014/main" id="{8D480279-C71B-4E28-858F-33F75D2085E2}"/>
              </a:ext>
            </a:extLst>
          </p:cNvPr>
          <p:cNvGraphicFramePr>
            <a:graphicFrameLocks noGrp="1"/>
          </p:cNvGraphicFramePr>
          <p:nvPr>
            <p:extLst>
              <p:ext uri="{D42A27DB-BD31-4B8C-83A1-F6EECF244321}">
                <p14:modId xmlns:p14="http://schemas.microsoft.com/office/powerpoint/2010/main" val="296168258"/>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11" name="Rectangle 110">
            <a:extLst>
              <a:ext uri="{FF2B5EF4-FFF2-40B4-BE49-F238E27FC236}">
                <a16:creationId xmlns:a16="http://schemas.microsoft.com/office/drawing/2014/main" id="{5964F56B-1DF3-4CE8-B32B-A9A0470AB189}"/>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327537"/>
            <a:ext cx="10515600" cy="608980"/>
          </a:xfrm>
        </p:spPr>
        <p:txBody>
          <a:bodyPr>
            <a:normAutofit/>
          </a:bodyPr>
          <a:lstStyle/>
          <a:p>
            <a:pPr algn="ctr"/>
            <a:r>
              <a:rPr lang="en-US" sz="3600" dirty="0">
                <a:latin typeface="Product Sans" panose="020B0403030502040203" pitchFamily="34" charset="0"/>
              </a:rPr>
              <a:t>Classification method overview</a:t>
            </a:r>
            <a:endParaRPr lang="en-AU" sz="3600" dirty="0">
              <a:latin typeface="Product Sans" panose="020B0403030502040203" pitchFamily="34" charset="0"/>
            </a:endParaRPr>
          </a:p>
        </p:txBody>
      </p:sp>
      <p:sp>
        <p:nvSpPr>
          <p:cNvPr id="123" name="Right Bracket 122">
            <a:extLst>
              <a:ext uri="{FF2B5EF4-FFF2-40B4-BE49-F238E27FC236}">
                <a16:creationId xmlns:a16="http://schemas.microsoft.com/office/drawing/2014/main" id="{16172B4D-B807-46D4-AE46-0B1F343CC249}"/>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4" name="TextBox 123">
            <a:extLst>
              <a:ext uri="{FF2B5EF4-FFF2-40B4-BE49-F238E27FC236}">
                <a16:creationId xmlns:a16="http://schemas.microsoft.com/office/drawing/2014/main" id="{064DF4DF-2F8E-4B82-A3AD-AE3A82C967E6}"/>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5" name="Straight Arrow Connector 124">
            <a:extLst>
              <a:ext uri="{FF2B5EF4-FFF2-40B4-BE49-F238E27FC236}">
                <a16:creationId xmlns:a16="http://schemas.microsoft.com/office/drawing/2014/main" id="{88E8FA20-8413-43D1-BDD0-CE81094ACBFA}"/>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FA276CB-B06C-4BA7-8B91-C38171A2AB41}"/>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950DA04-05C2-47E1-BF4A-FCDA1278FA7A}"/>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185921" y="994275"/>
            <a:ext cx="3366512" cy="5003666"/>
          </a:xfrm>
          <a:prstGeom prst="rect">
            <a:avLst/>
          </a:prstGeom>
          <a:noFill/>
          <a:ln w="57150">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0" name="Rectangle 129">
            <a:extLst>
              <a:ext uri="{FF2B5EF4-FFF2-40B4-BE49-F238E27FC236}">
                <a16:creationId xmlns:a16="http://schemas.microsoft.com/office/drawing/2014/main" id="{D52A62E3-A43D-4523-AF1A-8097843975BC}"/>
              </a:ext>
            </a:extLst>
          </p:cNvPr>
          <p:cNvSpPr/>
          <p:nvPr/>
        </p:nvSpPr>
        <p:spPr>
          <a:xfrm>
            <a:off x="3731864" y="994274"/>
            <a:ext cx="3433705" cy="5003667"/>
          </a:xfrm>
          <a:prstGeom prst="rect">
            <a:avLst/>
          </a:prstGeom>
          <a:noFill/>
          <a:ln w="57150">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128344" y="1006428"/>
            <a:ext cx="336651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1. Region-wise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346147"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7D49458A-71D2-4E72-B4EE-F6B647D4D766}"/>
              </a:ext>
            </a:extLst>
          </p:cNvPr>
          <p:cNvGrpSpPr/>
          <p:nvPr/>
        </p:nvGrpSpPr>
        <p:grpSpPr>
          <a:xfrm>
            <a:off x="1210161"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572253"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381471"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277805"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402171"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347807"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662328"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561406"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673595"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641951"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498645"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1812981"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1792605"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261869" y="4300103"/>
            <a:ext cx="611281" cy="439711"/>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54A7FDBB-0C4E-4BE3-AD62-931FA699FEAA}"/>
              </a:ext>
            </a:extLst>
          </p:cNvPr>
          <p:cNvSpPr/>
          <p:nvPr/>
        </p:nvSpPr>
        <p:spPr>
          <a:xfrm>
            <a:off x="3041610"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2862831"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041609"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nvGrpSpPr>
          <p:cNvPr id="2" name="Group 1">
            <a:extLst>
              <a:ext uri="{FF2B5EF4-FFF2-40B4-BE49-F238E27FC236}">
                <a16:creationId xmlns:a16="http://schemas.microsoft.com/office/drawing/2014/main" id="{9D71F9C9-62A2-41D5-AC5A-414A8AB64310}"/>
              </a:ext>
            </a:extLst>
          </p:cNvPr>
          <p:cNvGrpSpPr/>
          <p:nvPr/>
        </p:nvGrpSpPr>
        <p:grpSpPr>
          <a:xfrm>
            <a:off x="2622078" y="4074009"/>
            <a:ext cx="704702" cy="738664"/>
            <a:chOff x="2685578"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685578"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C8B191F4-0B26-4176-AE3D-8E06C0C112A1}"/>
                </a:ext>
              </a:extLst>
            </p:cNvPr>
            <p:cNvSpPr/>
            <p:nvPr/>
          </p:nvSpPr>
          <p:spPr>
            <a:xfrm>
              <a:off x="3240446"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sp>
        <p:nvSpPr>
          <p:cNvPr id="173" name="Oval 172">
            <a:extLst>
              <a:ext uri="{FF2B5EF4-FFF2-40B4-BE49-F238E27FC236}">
                <a16:creationId xmlns:a16="http://schemas.microsoft.com/office/drawing/2014/main" id="{08560876-5C50-4D5A-9B00-D8D5BF1DC899}"/>
              </a:ext>
            </a:extLst>
          </p:cNvPr>
          <p:cNvSpPr/>
          <p:nvPr/>
        </p:nvSpPr>
        <p:spPr>
          <a:xfrm>
            <a:off x="3061985"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215347"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688236"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772165"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2936188"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684355"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681325"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2849196"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699409" y="4208545"/>
            <a:ext cx="477823" cy="414310"/>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56B72501-12EC-4DE0-83AB-7A2D2F2D5837}"/>
              </a:ext>
            </a:extLst>
          </p:cNvPr>
          <p:cNvSpPr txBox="1"/>
          <p:nvPr/>
        </p:nvSpPr>
        <p:spPr>
          <a:xfrm>
            <a:off x="212639"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114893"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542908"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82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057300"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544535"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Brain Region</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163264" y="4940758"/>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overall neural activity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2" name="TextBox 191">
            <a:extLst>
              <a:ext uri="{FF2B5EF4-FFF2-40B4-BE49-F238E27FC236}">
                <a16:creationId xmlns:a16="http://schemas.microsoft.com/office/drawing/2014/main" id="{0CA9E452-4138-489A-991A-96FDC7513376}"/>
              </a:ext>
            </a:extLst>
          </p:cNvPr>
          <p:cNvSpPr txBox="1"/>
          <p:nvPr/>
        </p:nvSpPr>
        <p:spPr>
          <a:xfrm>
            <a:off x="3754694" y="1006429"/>
            <a:ext cx="34508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2. Feature-wise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205" name="Rectangle 204">
            <a:extLst>
              <a:ext uri="{FF2B5EF4-FFF2-40B4-BE49-F238E27FC236}">
                <a16:creationId xmlns:a16="http://schemas.microsoft.com/office/drawing/2014/main" id="{9B6F1E14-E681-4EEE-900E-49B6724147D4}"/>
              </a:ext>
            </a:extLst>
          </p:cNvPr>
          <p:cNvSpPr/>
          <p:nvPr/>
        </p:nvSpPr>
        <p:spPr>
          <a:xfrm>
            <a:off x="4220712" y="161832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6" name="Rectangle 205">
            <a:extLst>
              <a:ext uri="{FF2B5EF4-FFF2-40B4-BE49-F238E27FC236}">
                <a16:creationId xmlns:a16="http://schemas.microsoft.com/office/drawing/2014/main" id="{BD60D7AB-4E66-422D-9A0A-0D5A8F9F5077}"/>
              </a:ext>
            </a:extLst>
          </p:cNvPr>
          <p:cNvSpPr/>
          <p:nvPr/>
        </p:nvSpPr>
        <p:spPr>
          <a:xfrm>
            <a:off x="4343954" y="175488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7" name="Rectangle 206">
            <a:extLst>
              <a:ext uri="{FF2B5EF4-FFF2-40B4-BE49-F238E27FC236}">
                <a16:creationId xmlns:a16="http://schemas.microsoft.com/office/drawing/2014/main" id="{5A5A595D-8E23-4B71-8439-891D9C1A982E}"/>
              </a:ext>
            </a:extLst>
          </p:cNvPr>
          <p:cNvSpPr/>
          <p:nvPr/>
        </p:nvSpPr>
        <p:spPr>
          <a:xfrm>
            <a:off x="4492550" y="1890059"/>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08" name="Table 27">
            <a:extLst>
              <a:ext uri="{FF2B5EF4-FFF2-40B4-BE49-F238E27FC236}">
                <a16:creationId xmlns:a16="http://schemas.microsoft.com/office/drawing/2014/main" id="{AE756117-8001-438C-A261-A2FD076EC668}"/>
              </a:ext>
            </a:extLst>
          </p:cNvPr>
          <p:cNvGraphicFramePr>
            <a:graphicFrameLocks noGrp="1"/>
          </p:cNvGraphicFramePr>
          <p:nvPr>
            <p:extLst>
              <p:ext uri="{D42A27DB-BD31-4B8C-83A1-F6EECF244321}">
                <p14:modId xmlns:p14="http://schemas.microsoft.com/office/powerpoint/2010/main" val="1506307476"/>
              </p:ext>
            </p:extLst>
          </p:nvPr>
        </p:nvGraphicFramePr>
        <p:xfrm>
          <a:off x="4630818"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09" name="Rectangle 208">
            <a:extLst>
              <a:ext uri="{FF2B5EF4-FFF2-40B4-BE49-F238E27FC236}">
                <a16:creationId xmlns:a16="http://schemas.microsoft.com/office/drawing/2014/main" id="{54ABF29F-849B-4AD9-9DEC-5FAAB8CEB9DF}"/>
              </a:ext>
            </a:extLst>
          </p:cNvPr>
          <p:cNvSpPr/>
          <p:nvPr/>
        </p:nvSpPr>
        <p:spPr>
          <a:xfrm>
            <a:off x="4623758" y="2039500"/>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0" name="Right Bracket 209">
            <a:extLst>
              <a:ext uri="{FF2B5EF4-FFF2-40B4-BE49-F238E27FC236}">
                <a16:creationId xmlns:a16="http://schemas.microsoft.com/office/drawing/2014/main" id="{911DF417-BD84-49FB-8505-9319433552B7}"/>
              </a:ext>
            </a:extLst>
          </p:cNvPr>
          <p:cNvSpPr/>
          <p:nvPr/>
        </p:nvSpPr>
        <p:spPr>
          <a:xfrm rot="19021902">
            <a:off x="5436160"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11" name="TextBox 210">
            <a:extLst>
              <a:ext uri="{FF2B5EF4-FFF2-40B4-BE49-F238E27FC236}">
                <a16:creationId xmlns:a16="http://schemas.microsoft.com/office/drawing/2014/main" id="{1D229C45-B753-4188-BB18-4D7B4F6D081F}"/>
              </a:ext>
            </a:extLst>
          </p:cNvPr>
          <p:cNvSpPr txBox="1"/>
          <p:nvPr/>
        </p:nvSpPr>
        <p:spPr>
          <a:xfrm>
            <a:off x="5513578" y="1393100"/>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12" name="Straight Arrow Connector 211">
            <a:extLst>
              <a:ext uri="{FF2B5EF4-FFF2-40B4-BE49-F238E27FC236}">
                <a16:creationId xmlns:a16="http://schemas.microsoft.com/office/drawing/2014/main" id="{3FC3E1A9-5212-449B-AAF0-69B9E52B8806}"/>
              </a:ext>
            </a:extLst>
          </p:cNvPr>
          <p:cNvCxnSpPr>
            <a:cxnSpLocks/>
          </p:cNvCxnSpPr>
          <p:nvPr/>
        </p:nvCxnSpPr>
        <p:spPr>
          <a:xfrm>
            <a:off x="4560968"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3BBA89F-D93C-4FA7-81E2-36356D4B2B52}"/>
              </a:ext>
            </a:extLst>
          </p:cNvPr>
          <p:cNvCxnSpPr>
            <a:cxnSpLocks/>
          </p:cNvCxnSpPr>
          <p:nvPr/>
        </p:nvCxnSpPr>
        <p:spPr>
          <a:xfrm>
            <a:off x="5727369"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F890CA9-60C7-4D91-B709-E11DFE04492D}"/>
              </a:ext>
            </a:extLst>
          </p:cNvPr>
          <p:cNvSpPr txBox="1"/>
          <p:nvPr/>
        </p:nvSpPr>
        <p:spPr>
          <a:xfrm>
            <a:off x="4300929" y="3143968"/>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59ECDD54-A9CA-44E6-A96B-8FB0E61167C4}"/>
              </a:ext>
            </a:extLst>
          </p:cNvPr>
          <p:cNvGrpSpPr/>
          <p:nvPr/>
        </p:nvGrpSpPr>
        <p:grpSpPr>
          <a:xfrm>
            <a:off x="3717918" y="3491246"/>
            <a:ext cx="3461860" cy="1313242"/>
            <a:chOff x="579862" y="3711791"/>
            <a:chExt cx="3461860" cy="1313242"/>
          </a:xfrm>
        </p:grpSpPr>
        <p:grpSp>
          <p:nvGrpSpPr>
            <p:cNvPr id="269" name="Group 268">
              <a:extLst>
                <a:ext uri="{FF2B5EF4-FFF2-40B4-BE49-F238E27FC236}">
                  <a16:creationId xmlns:a16="http://schemas.microsoft.com/office/drawing/2014/main" id="{EBF99260-49B9-4E58-A1F2-E8E0A8D3F119}"/>
                </a:ext>
              </a:extLst>
            </p:cNvPr>
            <p:cNvGrpSpPr/>
            <p:nvPr/>
          </p:nvGrpSpPr>
          <p:grpSpPr>
            <a:xfrm>
              <a:off x="751425" y="4286369"/>
              <a:ext cx="704702" cy="738664"/>
              <a:chOff x="26963080" y="6779941"/>
              <a:chExt cx="1858181" cy="1947733"/>
            </a:xfrm>
          </p:grpSpPr>
          <p:grpSp>
            <p:nvGrpSpPr>
              <p:cNvPr id="270" name="Group 269">
                <a:extLst>
                  <a:ext uri="{FF2B5EF4-FFF2-40B4-BE49-F238E27FC236}">
                    <a16:creationId xmlns:a16="http://schemas.microsoft.com/office/drawing/2014/main" id="{87117D13-C50F-45AC-BED0-3560A542CAB2}"/>
                  </a:ext>
                </a:extLst>
              </p:cNvPr>
              <p:cNvGrpSpPr/>
              <p:nvPr/>
            </p:nvGrpSpPr>
            <p:grpSpPr>
              <a:xfrm>
                <a:off x="26963080" y="6779941"/>
                <a:ext cx="1858181" cy="1947733"/>
                <a:chOff x="2398798" y="5581650"/>
                <a:chExt cx="790575" cy="790576"/>
              </a:xfrm>
            </p:grpSpPr>
            <p:cxnSp>
              <p:nvCxnSpPr>
                <p:cNvPr id="284" name="Straight Arrow Connector 283">
                  <a:extLst>
                    <a:ext uri="{FF2B5EF4-FFF2-40B4-BE49-F238E27FC236}">
                      <a16:creationId xmlns:a16="http://schemas.microsoft.com/office/drawing/2014/main" id="{A6D06252-B876-4A3D-91A9-ECBA91F8496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574E05E1-D8A3-4907-9DE7-7ACBE1B70480}"/>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9488A445-BD1B-4B8F-8FAC-6A60AAB7984C}"/>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407CA3AE-A4AB-435D-94C4-F5AC1FA417C8}"/>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70670C2E-DBEF-42B5-BECD-B595161DA3E0}"/>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2D4E6FDF-7389-4E51-994B-CE357B37BEE3}"/>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3135A571-AEFB-48E2-80AD-FB0D261BDC8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88BB4263-BFF4-4332-B028-4CD3803EEAB5}"/>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1551372B-715C-483C-8058-F85BF0B41BC5}"/>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8" name="Oval 277">
                <a:extLst>
                  <a:ext uri="{FF2B5EF4-FFF2-40B4-BE49-F238E27FC236}">
                    <a16:creationId xmlns:a16="http://schemas.microsoft.com/office/drawing/2014/main" id="{A19D4AC7-837A-4440-960C-A2CA5A7463E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9" name="Oval 278">
                <a:extLst>
                  <a:ext uri="{FF2B5EF4-FFF2-40B4-BE49-F238E27FC236}">
                    <a16:creationId xmlns:a16="http://schemas.microsoft.com/office/drawing/2014/main" id="{510615FC-1284-4CB5-8407-7823CAC337B6}"/>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0" name="Oval 279">
                <a:extLst>
                  <a:ext uri="{FF2B5EF4-FFF2-40B4-BE49-F238E27FC236}">
                    <a16:creationId xmlns:a16="http://schemas.microsoft.com/office/drawing/2014/main" id="{9C8BDF04-9C32-4E68-A7D7-3770EA413A75}"/>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1" name="Oval 280">
                <a:extLst>
                  <a:ext uri="{FF2B5EF4-FFF2-40B4-BE49-F238E27FC236}">
                    <a16:creationId xmlns:a16="http://schemas.microsoft.com/office/drawing/2014/main" id="{B814B3EE-9880-4BC9-A768-DB9FD9369628}"/>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2" name="Oval 281">
                <a:extLst>
                  <a:ext uri="{FF2B5EF4-FFF2-40B4-BE49-F238E27FC236}">
                    <a16:creationId xmlns:a16="http://schemas.microsoft.com/office/drawing/2014/main" id="{5589C303-965D-4637-B9F9-9464486B314D}"/>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83" name="Straight Connector 282">
                <a:extLst>
                  <a:ext uri="{FF2B5EF4-FFF2-40B4-BE49-F238E27FC236}">
                    <a16:creationId xmlns:a16="http://schemas.microsoft.com/office/drawing/2014/main" id="{26713722-1604-41C7-996E-37E0E6D043E9}"/>
                  </a:ext>
                </a:extLst>
              </p:cNvPr>
              <p:cNvCxnSpPr>
                <a:cxnSpLocks/>
              </p:cNvCxnSpPr>
              <p:nvPr/>
            </p:nvCxnSpPr>
            <p:spPr>
              <a:xfrm>
                <a:off x="27113262" y="7303347"/>
                <a:ext cx="1259939" cy="1092465"/>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E0675AF5-3A58-44AC-A0B4-D011535D9F58}"/>
                </a:ext>
              </a:extLst>
            </p:cNvPr>
            <p:cNvGrpSpPr/>
            <p:nvPr/>
          </p:nvGrpSpPr>
          <p:grpSpPr>
            <a:xfrm>
              <a:off x="1615439" y="4286369"/>
              <a:ext cx="704702" cy="738664"/>
              <a:chOff x="2398798" y="5581650"/>
              <a:chExt cx="790575" cy="790576"/>
            </a:xfrm>
          </p:grpSpPr>
          <p:cxnSp>
            <p:nvCxnSpPr>
              <p:cNvPr id="287" name="Straight Arrow Connector 286">
                <a:extLst>
                  <a:ext uri="{FF2B5EF4-FFF2-40B4-BE49-F238E27FC236}">
                    <a16:creationId xmlns:a16="http://schemas.microsoft.com/office/drawing/2014/main" id="{30210D64-04D0-468F-AF2A-3BA34CF7BD3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AD8F287-AA01-4AF9-AB4B-C733FD8DF422}"/>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Oval 288">
              <a:extLst>
                <a:ext uri="{FF2B5EF4-FFF2-40B4-BE49-F238E27FC236}">
                  <a16:creationId xmlns:a16="http://schemas.microsoft.com/office/drawing/2014/main" id="{04C4F158-2C3A-4D24-A6C4-DA21457F52BF}"/>
                </a:ext>
              </a:extLst>
            </p:cNvPr>
            <p:cNvSpPr/>
            <p:nvPr/>
          </p:nvSpPr>
          <p:spPr>
            <a:xfrm>
              <a:off x="1977531" y="438870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FA153C3A-C20C-4025-A9CE-E048124FA668}"/>
                </a:ext>
              </a:extLst>
            </p:cNvPr>
            <p:cNvSpPr/>
            <p:nvPr/>
          </p:nvSpPr>
          <p:spPr>
            <a:xfrm>
              <a:off x="1786749" y="448136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E2561D08-7170-4BD4-ADCB-C93B6174D71D}"/>
                </a:ext>
              </a:extLst>
            </p:cNvPr>
            <p:cNvSpPr/>
            <p:nvPr/>
          </p:nvSpPr>
          <p:spPr>
            <a:xfrm>
              <a:off x="1683083"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ECEC0B4A-CC2C-4C35-B061-1967CF007859}"/>
                </a:ext>
              </a:extLst>
            </p:cNvPr>
            <p:cNvSpPr/>
            <p:nvPr/>
          </p:nvSpPr>
          <p:spPr>
            <a:xfrm>
              <a:off x="1807449"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4DBBAFCF-BDF0-4CB0-ABC3-B731BE6804F1}"/>
                </a:ext>
              </a:extLst>
            </p:cNvPr>
            <p:cNvSpPr/>
            <p:nvPr/>
          </p:nvSpPr>
          <p:spPr>
            <a:xfrm>
              <a:off x="1753085" y="493147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1D73041D-B23B-47EF-B2C0-72AA645C47E7}"/>
                </a:ext>
              </a:extLst>
            </p:cNvPr>
            <p:cNvSpPr/>
            <p:nvPr/>
          </p:nvSpPr>
          <p:spPr>
            <a:xfrm>
              <a:off x="2067606" y="448377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5" name="Oval 294">
              <a:extLst>
                <a:ext uri="{FF2B5EF4-FFF2-40B4-BE49-F238E27FC236}">
                  <a16:creationId xmlns:a16="http://schemas.microsoft.com/office/drawing/2014/main" id="{60FF01A9-3BCD-499A-B692-1E793865B82E}"/>
                </a:ext>
              </a:extLst>
            </p:cNvPr>
            <p:cNvSpPr/>
            <p:nvPr/>
          </p:nvSpPr>
          <p:spPr>
            <a:xfrm>
              <a:off x="1966684" y="490977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6" name="Oval 295">
              <a:extLst>
                <a:ext uri="{FF2B5EF4-FFF2-40B4-BE49-F238E27FC236}">
                  <a16:creationId xmlns:a16="http://schemas.microsoft.com/office/drawing/2014/main" id="{B3FA1F56-3647-4DE1-A4D7-222A26D74291}"/>
                </a:ext>
              </a:extLst>
            </p:cNvPr>
            <p:cNvSpPr/>
            <p:nvPr/>
          </p:nvSpPr>
          <p:spPr>
            <a:xfrm>
              <a:off x="2078873" y="488796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7" name="Oval 296">
              <a:extLst>
                <a:ext uri="{FF2B5EF4-FFF2-40B4-BE49-F238E27FC236}">
                  <a16:creationId xmlns:a16="http://schemas.microsoft.com/office/drawing/2014/main" id="{4C67170D-DC0A-410C-8A1B-53615B5BEBFA}"/>
                </a:ext>
              </a:extLst>
            </p:cNvPr>
            <p:cNvSpPr/>
            <p:nvPr/>
          </p:nvSpPr>
          <p:spPr>
            <a:xfrm>
              <a:off x="2047229" y="478139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8" name="Oval 297">
              <a:extLst>
                <a:ext uri="{FF2B5EF4-FFF2-40B4-BE49-F238E27FC236}">
                  <a16:creationId xmlns:a16="http://schemas.microsoft.com/office/drawing/2014/main" id="{063942BF-A10E-4804-98E8-644CA68D05E3}"/>
                </a:ext>
              </a:extLst>
            </p:cNvPr>
            <p:cNvSpPr/>
            <p:nvPr/>
          </p:nvSpPr>
          <p:spPr>
            <a:xfrm>
              <a:off x="1903923" y="456549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9" name="Oval 298">
              <a:extLst>
                <a:ext uri="{FF2B5EF4-FFF2-40B4-BE49-F238E27FC236}">
                  <a16:creationId xmlns:a16="http://schemas.microsoft.com/office/drawing/2014/main" id="{AC16F6C2-4AD9-49AB-9BC0-76D43A00D6BF}"/>
                </a:ext>
              </a:extLst>
            </p:cNvPr>
            <p:cNvSpPr/>
            <p:nvPr/>
          </p:nvSpPr>
          <p:spPr>
            <a:xfrm>
              <a:off x="2218259" y="4855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0" name="Oval 299">
              <a:extLst>
                <a:ext uri="{FF2B5EF4-FFF2-40B4-BE49-F238E27FC236}">
                  <a16:creationId xmlns:a16="http://schemas.microsoft.com/office/drawing/2014/main" id="{4E52E33A-967D-490F-A3D1-6A43E09B945E}"/>
                </a:ext>
              </a:extLst>
            </p:cNvPr>
            <p:cNvSpPr/>
            <p:nvPr/>
          </p:nvSpPr>
          <p:spPr>
            <a:xfrm>
              <a:off x="2197883" y="466466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01" name="Straight Connector 300">
              <a:extLst>
                <a:ext uri="{FF2B5EF4-FFF2-40B4-BE49-F238E27FC236}">
                  <a16:creationId xmlns:a16="http://schemas.microsoft.com/office/drawing/2014/main" id="{A1BED212-EE27-44CA-8533-151EB2F11838}"/>
                </a:ext>
              </a:extLst>
            </p:cNvPr>
            <p:cNvCxnSpPr>
              <a:cxnSpLocks/>
            </p:cNvCxnSpPr>
            <p:nvPr/>
          </p:nvCxnSpPr>
          <p:spPr>
            <a:xfrm flipV="1">
              <a:off x="1667204" y="4511310"/>
              <a:ext cx="611281" cy="439711"/>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61B12ACD-A5FF-4BE9-A66F-D248F16DF07E}"/>
                </a:ext>
              </a:extLst>
            </p:cNvPr>
            <p:cNvGrpSpPr/>
            <p:nvPr/>
          </p:nvGrpSpPr>
          <p:grpSpPr>
            <a:xfrm>
              <a:off x="3027356" y="4286369"/>
              <a:ext cx="704702" cy="738664"/>
              <a:chOff x="2398798" y="5581650"/>
              <a:chExt cx="790575" cy="790576"/>
            </a:xfrm>
          </p:grpSpPr>
          <p:cxnSp>
            <p:nvCxnSpPr>
              <p:cNvPr id="303" name="Straight Arrow Connector 302">
                <a:extLst>
                  <a:ext uri="{FF2B5EF4-FFF2-40B4-BE49-F238E27FC236}">
                    <a16:creationId xmlns:a16="http://schemas.microsoft.com/office/drawing/2014/main" id="{E96FAFB7-DBA1-41E6-8BC0-177279756E4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DFA2C76-4493-4533-8C74-DFB73F6E11E6}"/>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Oval 304">
              <a:extLst>
                <a:ext uri="{FF2B5EF4-FFF2-40B4-BE49-F238E27FC236}">
                  <a16:creationId xmlns:a16="http://schemas.microsoft.com/office/drawing/2014/main" id="{0DCD1B65-17F8-4CBF-9931-46DB1060002F}"/>
                </a:ext>
              </a:extLst>
            </p:cNvPr>
            <p:cNvSpPr/>
            <p:nvPr/>
          </p:nvSpPr>
          <p:spPr>
            <a:xfrm>
              <a:off x="3446888" y="445733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2F8B5BD6-5CCA-40CA-8C1D-6766EFB48FFC}"/>
                </a:ext>
              </a:extLst>
            </p:cNvPr>
            <p:cNvSpPr/>
            <p:nvPr/>
          </p:nvSpPr>
          <p:spPr>
            <a:xfrm>
              <a:off x="3268109" y="440899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6B5E9937-EB96-4229-9FC4-E1DE3A4D8838}"/>
                </a:ext>
              </a:extLst>
            </p:cNvPr>
            <p:cNvSpPr/>
            <p:nvPr/>
          </p:nvSpPr>
          <p:spPr>
            <a:xfrm>
              <a:off x="3446887" y="457439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D8BDAF8F-515D-4454-A528-E68D2DD26737}"/>
                </a:ext>
              </a:extLst>
            </p:cNvPr>
            <p:cNvSpPr/>
            <p:nvPr/>
          </p:nvSpPr>
          <p:spPr>
            <a:xfrm>
              <a:off x="3585106" y="450874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1C3E18CB-95E6-40C1-AA50-88B3ABA56A4C}"/>
                </a:ext>
              </a:extLst>
            </p:cNvPr>
            <p:cNvSpPr/>
            <p:nvPr/>
          </p:nvSpPr>
          <p:spPr>
            <a:xfrm>
              <a:off x="3467263" y="490965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6BF5008A-06C2-47E9-B793-E49BA3590AA8}"/>
                </a:ext>
              </a:extLst>
            </p:cNvPr>
            <p:cNvSpPr/>
            <p:nvPr/>
          </p:nvSpPr>
          <p:spPr>
            <a:xfrm>
              <a:off x="3620625" y="466274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59B852B3-16CA-49F3-86DC-334A9826DA43}"/>
                </a:ext>
              </a:extLst>
            </p:cNvPr>
            <p:cNvSpPr/>
            <p:nvPr/>
          </p:nvSpPr>
          <p:spPr>
            <a:xfrm>
              <a:off x="3093514" y="453486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2" name="Oval 311">
              <a:extLst>
                <a:ext uri="{FF2B5EF4-FFF2-40B4-BE49-F238E27FC236}">
                  <a16:creationId xmlns:a16="http://schemas.microsoft.com/office/drawing/2014/main" id="{D62F25E7-0364-4D97-9535-5E899C0EB8E3}"/>
                </a:ext>
              </a:extLst>
            </p:cNvPr>
            <p:cNvSpPr/>
            <p:nvPr/>
          </p:nvSpPr>
          <p:spPr>
            <a:xfrm>
              <a:off x="3177443" y="475461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3" name="Oval 312">
              <a:extLst>
                <a:ext uri="{FF2B5EF4-FFF2-40B4-BE49-F238E27FC236}">
                  <a16:creationId xmlns:a16="http://schemas.microsoft.com/office/drawing/2014/main" id="{C62FC2B5-A5BF-4B18-88CB-18B85DF17A16}"/>
                </a:ext>
              </a:extLst>
            </p:cNvPr>
            <p:cNvSpPr/>
            <p:nvPr/>
          </p:nvSpPr>
          <p:spPr>
            <a:xfrm>
              <a:off x="3341466" y="454771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4" name="Oval 313">
              <a:extLst>
                <a:ext uri="{FF2B5EF4-FFF2-40B4-BE49-F238E27FC236}">
                  <a16:creationId xmlns:a16="http://schemas.microsoft.com/office/drawing/2014/main" id="{B692A2A6-E6B8-493F-AF46-FFBC53764631}"/>
                </a:ext>
              </a:extLst>
            </p:cNvPr>
            <p:cNvSpPr/>
            <p:nvPr/>
          </p:nvSpPr>
          <p:spPr>
            <a:xfrm>
              <a:off x="3089633" y="461195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5" name="Oval 314">
              <a:extLst>
                <a:ext uri="{FF2B5EF4-FFF2-40B4-BE49-F238E27FC236}">
                  <a16:creationId xmlns:a16="http://schemas.microsoft.com/office/drawing/2014/main" id="{DEACCB2C-76AC-48FD-A837-1C1A8B17DA4B}"/>
                </a:ext>
              </a:extLst>
            </p:cNvPr>
            <p:cNvSpPr/>
            <p:nvPr/>
          </p:nvSpPr>
          <p:spPr>
            <a:xfrm>
              <a:off x="3086603" y="484489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6" name="Oval 315">
              <a:extLst>
                <a:ext uri="{FF2B5EF4-FFF2-40B4-BE49-F238E27FC236}">
                  <a16:creationId xmlns:a16="http://schemas.microsoft.com/office/drawing/2014/main" id="{2A91DF35-C566-4977-9EAF-8CB52ECB22DF}"/>
                </a:ext>
              </a:extLst>
            </p:cNvPr>
            <p:cNvSpPr/>
            <p:nvPr/>
          </p:nvSpPr>
          <p:spPr>
            <a:xfrm>
              <a:off x="3254474" y="486168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7" name="Straight Connector 316">
              <a:extLst>
                <a:ext uri="{FF2B5EF4-FFF2-40B4-BE49-F238E27FC236}">
                  <a16:creationId xmlns:a16="http://schemas.microsoft.com/office/drawing/2014/main" id="{D90B4C4E-D571-4ECB-A925-0BDFB4BC3C90}"/>
                </a:ext>
              </a:extLst>
            </p:cNvPr>
            <p:cNvCxnSpPr>
              <a:cxnSpLocks/>
            </p:cNvCxnSpPr>
            <p:nvPr/>
          </p:nvCxnSpPr>
          <p:spPr>
            <a:xfrm>
              <a:off x="3104687" y="4420905"/>
              <a:ext cx="477823" cy="414310"/>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2C566520-A2E9-4B45-8E6E-718E25A90F75}"/>
                </a:ext>
              </a:extLst>
            </p:cNvPr>
            <p:cNvSpPr txBox="1"/>
            <p:nvPr/>
          </p:nvSpPr>
          <p:spPr>
            <a:xfrm>
              <a:off x="617917" y="4069767"/>
              <a:ext cx="903794" cy="276999"/>
            </a:xfrm>
            <a:prstGeom prst="rect">
              <a:avLst/>
            </a:prstGeom>
            <a:noFill/>
          </p:spPr>
          <p:txBody>
            <a:bodyPr wrap="square">
              <a:spAutoFit/>
            </a:bodyPr>
            <a:lstStyle/>
            <a:p>
              <a:pPr algn="ctr"/>
              <a:r>
                <a:rPr lang="en-AU" sz="1200" dirty="0">
                  <a:solidFill>
                    <a:schemeClr val="tx1"/>
                  </a:solidFill>
                  <a:latin typeface="Product Sans" panose="020B0403030502040203" pitchFamily="34" charset="0"/>
                  <a:ea typeface="Open Sans" pitchFamily="2" charset="0"/>
                  <a:cs typeface="Open Sans" pitchFamily="2" charset="0"/>
                </a:rPr>
                <a:t>Feature 1</a:t>
              </a:r>
            </a:p>
          </p:txBody>
        </p:sp>
        <p:sp>
          <p:nvSpPr>
            <p:cNvPr id="319" name="TextBox 318">
              <a:extLst>
                <a:ext uri="{FF2B5EF4-FFF2-40B4-BE49-F238E27FC236}">
                  <a16:creationId xmlns:a16="http://schemas.microsoft.com/office/drawing/2014/main" id="{7156B6D3-9354-4E06-A01B-B66BAEA7B35E}"/>
                </a:ext>
              </a:extLst>
            </p:cNvPr>
            <p:cNvSpPr txBox="1"/>
            <p:nvPr/>
          </p:nvSpPr>
          <p:spPr>
            <a:xfrm>
              <a:off x="1520171" y="406191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0" name="TextBox 319">
              <a:extLst>
                <a:ext uri="{FF2B5EF4-FFF2-40B4-BE49-F238E27FC236}">
                  <a16:creationId xmlns:a16="http://schemas.microsoft.com/office/drawing/2014/main" id="{4FE46AC3-7C39-49C3-A8E4-A3EAE2261AB3}"/>
                </a:ext>
              </a:extLst>
            </p:cNvPr>
            <p:cNvSpPr txBox="1"/>
            <p:nvPr/>
          </p:nvSpPr>
          <p:spPr>
            <a:xfrm>
              <a:off x="2948186" y="406190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1" name="TextBox 320">
              <a:extLst>
                <a:ext uri="{FF2B5EF4-FFF2-40B4-BE49-F238E27FC236}">
                  <a16:creationId xmlns:a16="http://schemas.microsoft.com/office/drawing/2014/main" id="{D86DDCFE-F45B-45F4-A5B7-954BFE5F46C2}"/>
                </a:ext>
              </a:extLst>
            </p:cNvPr>
            <p:cNvSpPr txBox="1"/>
            <p:nvPr/>
          </p:nvSpPr>
          <p:spPr>
            <a:xfrm>
              <a:off x="2462578" y="439694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22" name="TextBox 321">
              <a:extLst>
                <a:ext uri="{FF2B5EF4-FFF2-40B4-BE49-F238E27FC236}">
                  <a16:creationId xmlns:a16="http://schemas.microsoft.com/office/drawing/2014/main" id="{479DD01E-5318-475F-87DC-E70CB0787288}"/>
                </a:ext>
              </a:extLst>
            </p:cNvPr>
            <p:cNvSpPr txBox="1"/>
            <p:nvPr/>
          </p:nvSpPr>
          <p:spPr>
            <a:xfrm>
              <a:off x="579862" y="3711791"/>
              <a:ext cx="3461860"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Univariate TS feature</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grpSp>
      <p:sp>
        <p:nvSpPr>
          <p:cNvPr id="323" name="TextBox 322">
            <a:extLst>
              <a:ext uri="{FF2B5EF4-FFF2-40B4-BE49-F238E27FC236}">
                <a16:creationId xmlns:a16="http://schemas.microsoft.com/office/drawing/2014/main" id="{947E1599-21BF-4AB2-B4E7-3F19F11D1722}"/>
              </a:ext>
            </a:extLst>
          </p:cNvPr>
          <p:cNvSpPr txBox="1"/>
          <p:nvPr/>
        </p:nvSpPr>
        <p:spPr>
          <a:xfrm>
            <a:off x="3666748" y="4937791"/>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univariate TS feature(s)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globally altered properties </a:t>
            </a:r>
            <a:r>
              <a:rPr lang="en-US" sz="1400" dirty="0">
                <a:latin typeface="Product Sans" panose="020B0403030502040203" pitchFamily="34" charset="0"/>
                <a:ea typeface="Open Sans" pitchFamily="2" charset="0"/>
                <a:cs typeface="Open Sans" pitchFamily="2" charset="0"/>
              </a:rPr>
              <a:t>in participants with vs. without schizophrenia</a:t>
            </a:r>
            <a:r>
              <a:rPr lang="en-US" sz="1400" b="1" dirty="0">
                <a:latin typeface="Product Sans" panose="020B0403030502040203" pitchFamily="34" charset="0"/>
                <a:ea typeface="Open Sans" pitchFamily="2" charset="0"/>
                <a:cs typeface="Open Sans" pitchFamily="2" charset="0"/>
              </a:rPr>
              <a:t>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7799313" y="1006428"/>
            <a:ext cx="375772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3. Combo-wise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30" name="Right Bracket 329">
            <a:extLst>
              <a:ext uri="{FF2B5EF4-FFF2-40B4-BE49-F238E27FC236}">
                <a16:creationId xmlns:a16="http://schemas.microsoft.com/office/drawing/2014/main" id="{54396E7D-2A0E-4B20-8796-66D857A2DD6E}"/>
              </a:ext>
            </a:extLst>
          </p:cNvPr>
          <p:cNvSpPr/>
          <p:nvPr/>
        </p:nvSpPr>
        <p:spPr>
          <a:xfrm rot="16200000">
            <a:off x="8846548" y="1813169"/>
            <a:ext cx="58310" cy="76583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332" name="TextBox 331">
            <a:extLst>
              <a:ext uri="{FF2B5EF4-FFF2-40B4-BE49-F238E27FC236}">
                <a16:creationId xmlns:a16="http://schemas.microsoft.com/office/drawing/2014/main" id="{E2197DC9-C95C-4E4F-8EEE-F675F089FE9F}"/>
              </a:ext>
            </a:extLst>
          </p:cNvPr>
          <p:cNvSpPr txBox="1"/>
          <p:nvPr/>
        </p:nvSpPr>
        <p:spPr>
          <a:xfrm>
            <a:off x="8357288" y="1882403"/>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33" name="TextBox 332">
            <a:extLst>
              <a:ext uri="{FF2B5EF4-FFF2-40B4-BE49-F238E27FC236}">
                <a16:creationId xmlns:a16="http://schemas.microsoft.com/office/drawing/2014/main" id="{EDA58AE5-3589-4856-8F2F-4E560CFE62A8}"/>
              </a:ext>
            </a:extLst>
          </p:cNvPr>
          <p:cNvSpPr txBox="1"/>
          <p:nvPr/>
        </p:nvSpPr>
        <p:spPr>
          <a:xfrm>
            <a:off x="9240979" y="1880306"/>
            <a:ext cx="89105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339" name="Straight Arrow Connector 338">
            <a:extLst>
              <a:ext uri="{FF2B5EF4-FFF2-40B4-BE49-F238E27FC236}">
                <a16:creationId xmlns:a16="http://schemas.microsoft.com/office/drawing/2014/main" id="{85EB8F3D-794C-41F3-8487-C6B9241D54E6}"/>
              </a:ext>
            </a:extLst>
          </p:cNvPr>
          <p:cNvCxnSpPr>
            <a:cxnSpLocks/>
          </p:cNvCxnSpPr>
          <p:nvPr/>
        </p:nvCxnSpPr>
        <p:spPr>
          <a:xfrm>
            <a:off x="11204344" y="2255538"/>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3C570123-EFD5-4FA9-86A7-9FAB7736696E}"/>
              </a:ext>
            </a:extLst>
          </p:cNvPr>
          <p:cNvSpPr txBox="1"/>
          <p:nvPr/>
        </p:nvSpPr>
        <p:spPr>
          <a:xfrm>
            <a:off x="11164132" y="2514634"/>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7550839" y="5026262"/>
            <a:ext cx="4171866" cy="738664"/>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specifically altered individual activity dynamics </a:t>
            </a:r>
            <a:r>
              <a:rPr lang="en-US" sz="1400" dirty="0">
                <a:latin typeface="Product Sans" panose="020B0403030502040203" pitchFamily="34" charset="0"/>
                <a:ea typeface="Open Sans" pitchFamily="2" charset="0"/>
                <a:cs typeface="Open Sans" pitchFamily="2" charset="0"/>
              </a:rPr>
              <a:t>in participants with vs. without schizophrenia </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408" name="Group 407">
            <a:extLst>
              <a:ext uri="{FF2B5EF4-FFF2-40B4-BE49-F238E27FC236}">
                <a16:creationId xmlns:a16="http://schemas.microsoft.com/office/drawing/2014/main" id="{37BF5438-5290-46B0-88FE-B62CBCA8A5D0}"/>
              </a:ext>
            </a:extLst>
          </p:cNvPr>
          <p:cNvGrpSpPr/>
          <p:nvPr/>
        </p:nvGrpSpPr>
        <p:grpSpPr>
          <a:xfrm>
            <a:off x="9266674" y="4070116"/>
            <a:ext cx="704702" cy="738664"/>
            <a:chOff x="26963080" y="6779941"/>
            <a:chExt cx="1858181" cy="1947733"/>
          </a:xfrm>
        </p:grpSpPr>
        <p:grpSp>
          <p:nvGrpSpPr>
            <p:cNvPr id="409" name="Group 408">
              <a:extLst>
                <a:ext uri="{FF2B5EF4-FFF2-40B4-BE49-F238E27FC236}">
                  <a16:creationId xmlns:a16="http://schemas.microsoft.com/office/drawing/2014/main" id="{C0ACBEB7-A561-4F0A-A4BC-D12CFB57750F}"/>
                </a:ext>
              </a:extLst>
            </p:cNvPr>
            <p:cNvGrpSpPr/>
            <p:nvPr/>
          </p:nvGrpSpPr>
          <p:grpSpPr>
            <a:xfrm>
              <a:off x="26963080" y="6779941"/>
              <a:ext cx="1858181" cy="1947733"/>
              <a:chOff x="2398798" y="5581650"/>
              <a:chExt cx="790575" cy="790576"/>
            </a:xfrm>
          </p:grpSpPr>
          <p:cxnSp>
            <p:nvCxnSpPr>
              <p:cNvPr id="423" name="Straight Arrow Connector 422">
                <a:extLst>
                  <a:ext uri="{FF2B5EF4-FFF2-40B4-BE49-F238E27FC236}">
                    <a16:creationId xmlns:a16="http://schemas.microsoft.com/office/drawing/2014/main" id="{8ED74F26-8A56-4B56-BCB6-122AD4306C9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8617E626-86AF-4D4A-AA50-CDC13554E29B}"/>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0" name="Oval 409">
              <a:extLst>
                <a:ext uri="{FF2B5EF4-FFF2-40B4-BE49-F238E27FC236}">
                  <a16:creationId xmlns:a16="http://schemas.microsoft.com/office/drawing/2014/main" id="{FBEDF3A6-D6E2-48A9-A9C8-0B930F2A7C26}"/>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1" name="Oval 410">
              <a:extLst>
                <a:ext uri="{FF2B5EF4-FFF2-40B4-BE49-F238E27FC236}">
                  <a16:creationId xmlns:a16="http://schemas.microsoft.com/office/drawing/2014/main" id="{FFE5AA75-213C-44D5-B072-34B975290A1E}"/>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2" name="Oval 411">
              <a:extLst>
                <a:ext uri="{FF2B5EF4-FFF2-40B4-BE49-F238E27FC236}">
                  <a16:creationId xmlns:a16="http://schemas.microsoft.com/office/drawing/2014/main" id="{CABE8B04-32AD-4EE4-99F6-0E3554A7B682}"/>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3" name="Oval 412">
              <a:extLst>
                <a:ext uri="{FF2B5EF4-FFF2-40B4-BE49-F238E27FC236}">
                  <a16:creationId xmlns:a16="http://schemas.microsoft.com/office/drawing/2014/main" id="{173EE4A4-7547-41D5-8991-A6E15E52FA0A}"/>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4" name="Oval 413">
              <a:extLst>
                <a:ext uri="{FF2B5EF4-FFF2-40B4-BE49-F238E27FC236}">
                  <a16:creationId xmlns:a16="http://schemas.microsoft.com/office/drawing/2014/main" id="{2C942DB4-2648-46B7-AE92-A29F235E2B4E}"/>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5" name="Oval 414">
              <a:extLst>
                <a:ext uri="{FF2B5EF4-FFF2-40B4-BE49-F238E27FC236}">
                  <a16:creationId xmlns:a16="http://schemas.microsoft.com/office/drawing/2014/main" id="{0D0AD857-2452-4E3B-B31E-3B49D6EAC03D}"/>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6" name="Oval 415">
              <a:extLst>
                <a:ext uri="{FF2B5EF4-FFF2-40B4-BE49-F238E27FC236}">
                  <a16:creationId xmlns:a16="http://schemas.microsoft.com/office/drawing/2014/main" id="{73ACDBCB-4318-414F-8DFF-FF6DABCBB1E4}"/>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7" name="Oval 416">
              <a:extLst>
                <a:ext uri="{FF2B5EF4-FFF2-40B4-BE49-F238E27FC236}">
                  <a16:creationId xmlns:a16="http://schemas.microsoft.com/office/drawing/2014/main" id="{5D2ED113-4834-4A38-84D7-DA70129B7D09}"/>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8" name="Oval 417">
              <a:extLst>
                <a:ext uri="{FF2B5EF4-FFF2-40B4-BE49-F238E27FC236}">
                  <a16:creationId xmlns:a16="http://schemas.microsoft.com/office/drawing/2014/main" id="{41E89228-55F0-4343-8C97-33B9D7E21BC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9" name="Oval 418">
              <a:extLst>
                <a:ext uri="{FF2B5EF4-FFF2-40B4-BE49-F238E27FC236}">
                  <a16:creationId xmlns:a16="http://schemas.microsoft.com/office/drawing/2014/main" id="{A39FA9DA-04E8-4F3D-BBF0-B03BE509BDB2}"/>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0" name="Oval 419">
              <a:extLst>
                <a:ext uri="{FF2B5EF4-FFF2-40B4-BE49-F238E27FC236}">
                  <a16:creationId xmlns:a16="http://schemas.microsoft.com/office/drawing/2014/main" id="{10AB119B-4A4E-40C1-8B0D-86E2DE6D404D}"/>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1" name="Oval 420">
              <a:extLst>
                <a:ext uri="{FF2B5EF4-FFF2-40B4-BE49-F238E27FC236}">
                  <a16:creationId xmlns:a16="http://schemas.microsoft.com/office/drawing/2014/main" id="{6E45BD87-4032-4B4A-B42A-212DFDDD6AC5}"/>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22" name="Straight Connector 421">
              <a:extLst>
                <a:ext uri="{FF2B5EF4-FFF2-40B4-BE49-F238E27FC236}">
                  <a16:creationId xmlns:a16="http://schemas.microsoft.com/office/drawing/2014/main" id="{AEF6E0F3-7F7F-45D9-B37B-AB88EDB72CDF}"/>
                </a:ext>
              </a:extLst>
            </p:cNvPr>
            <p:cNvCxnSpPr>
              <a:cxnSpLocks/>
            </p:cNvCxnSpPr>
            <p:nvPr/>
          </p:nvCxnSpPr>
          <p:spPr>
            <a:xfrm>
              <a:off x="27113262" y="7303347"/>
              <a:ext cx="1259939" cy="1092465"/>
            </a:xfrm>
            <a:prstGeom prst="line">
              <a:avLst/>
            </a:prstGeom>
            <a:ln w="38100">
              <a:solidFill>
                <a:srgbClr val="B179C4"/>
              </a:solidFill>
            </a:ln>
          </p:spPr>
          <p:style>
            <a:lnRef idx="1">
              <a:schemeClr val="accent1"/>
            </a:lnRef>
            <a:fillRef idx="0">
              <a:schemeClr val="accent1"/>
            </a:fillRef>
            <a:effectRef idx="0">
              <a:schemeClr val="accent1"/>
            </a:effectRef>
            <a:fontRef idx="minor">
              <a:schemeClr val="tx1"/>
            </a:fontRef>
          </p:style>
        </p:cxnSp>
      </p:grpSp>
      <p:sp>
        <p:nvSpPr>
          <p:cNvPr id="425" name="TextBox 424">
            <a:extLst>
              <a:ext uri="{FF2B5EF4-FFF2-40B4-BE49-F238E27FC236}">
                <a16:creationId xmlns:a16="http://schemas.microsoft.com/office/drawing/2014/main" id="{FB975AAA-D8C7-4E1D-AADC-D0E241CA5899}"/>
              </a:ext>
            </a:extLst>
          </p:cNvPr>
          <p:cNvSpPr txBox="1"/>
          <p:nvPr/>
        </p:nvSpPr>
        <p:spPr>
          <a:xfrm>
            <a:off x="7689790" y="3416440"/>
            <a:ext cx="3798662" cy="584775"/>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with all Region-by-Feature combinations (n=1,804)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7329197" y="994274"/>
            <a:ext cx="4676895"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90" name="TextBox 189">
            <a:extLst>
              <a:ext uri="{FF2B5EF4-FFF2-40B4-BE49-F238E27FC236}">
                <a16:creationId xmlns:a16="http://schemas.microsoft.com/office/drawing/2014/main" id="{CF442640-5757-4F31-BA81-B4CC659CCA71}"/>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3" name="TextBox 192">
            <a:extLst>
              <a:ext uri="{FF2B5EF4-FFF2-40B4-BE49-F238E27FC236}">
                <a16:creationId xmlns:a16="http://schemas.microsoft.com/office/drawing/2014/main" id="{5883D324-DF01-49ED-9729-BA2E2CE32C23}"/>
              </a:ext>
            </a:extLst>
          </p:cNvPr>
          <p:cNvSpPr txBox="1"/>
          <p:nvPr/>
        </p:nvSpPr>
        <p:spPr>
          <a:xfrm>
            <a:off x="5751534"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95" name="Table 27">
            <a:extLst>
              <a:ext uri="{FF2B5EF4-FFF2-40B4-BE49-F238E27FC236}">
                <a16:creationId xmlns:a16="http://schemas.microsoft.com/office/drawing/2014/main" id="{E53C9D88-62B0-4583-B515-F98EF1AB708D}"/>
              </a:ext>
            </a:extLst>
          </p:cNvPr>
          <p:cNvGraphicFramePr>
            <a:graphicFrameLocks noGrp="1"/>
          </p:cNvGraphicFramePr>
          <p:nvPr>
            <p:extLst>
              <p:ext uri="{D42A27DB-BD31-4B8C-83A1-F6EECF244321}">
                <p14:modId xmlns:p14="http://schemas.microsoft.com/office/powerpoint/2010/main" val="146449260"/>
              </p:ext>
            </p:extLst>
          </p:nvPr>
        </p:nvGraphicFramePr>
        <p:xfrm>
          <a:off x="7486734" y="2261271"/>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96" name="Rectangle 195">
            <a:extLst>
              <a:ext uri="{FF2B5EF4-FFF2-40B4-BE49-F238E27FC236}">
                <a16:creationId xmlns:a16="http://schemas.microsoft.com/office/drawing/2014/main" id="{B619FAEE-BEE3-487E-9969-C44AD3643384}"/>
              </a:ext>
            </a:extLst>
          </p:cNvPr>
          <p:cNvSpPr/>
          <p:nvPr/>
        </p:nvSpPr>
        <p:spPr>
          <a:xfrm>
            <a:off x="7486734" y="2261272"/>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TextBox 196">
            <a:extLst>
              <a:ext uri="{FF2B5EF4-FFF2-40B4-BE49-F238E27FC236}">
                <a16:creationId xmlns:a16="http://schemas.microsoft.com/office/drawing/2014/main" id="{5348B164-72FA-4E18-BD86-797CB58D5220}"/>
              </a:ext>
            </a:extLst>
          </p:cNvPr>
          <p:cNvSpPr txBox="1"/>
          <p:nvPr/>
        </p:nvSpPr>
        <p:spPr>
          <a:xfrm>
            <a:off x="7455466" y="1888145"/>
            <a:ext cx="83244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9" name="Right Bracket 198">
            <a:extLst>
              <a:ext uri="{FF2B5EF4-FFF2-40B4-BE49-F238E27FC236}">
                <a16:creationId xmlns:a16="http://schemas.microsoft.com/office/drawing/2014/main" id="{683CE27F-DB5B-40D4-9A23-4A17BA84EFEB}"/>
              </a:ext>
            </a:extLst>
          </p:cNvPr>
          <p:cNvSpPr/>
          <p:nvPr/>
        </p:nvSpPr>
        <p:spPr>
          <a:xfrm rot="16200000">
            <a:off x="7844494" y="1812710"/>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00" name="TextBox 199">
            <a:extLst>
              <a:ext uri="{FF2B5EF4-FFF2-40B4-BE49-F238E27FC236}">
                <a16:creationId xmlns:a16="http://schemas.microsoft.com/office/drawing/2014/main" id="{2A5F5D24-25D9-4737-82B3-3E17395A2E5C}"/>
              </a:ext>
            </a:extLst>
          </p:cNvPr>
          <p:cNvSpPr txBox="1"/>
          <p:nvPr/>
        </p:nvSpPr>
        <p:spPr>
          <a:xfrm>
            <a:off x="8168306" y="2469744"/>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23" name="Right Bracket 222">
            <a:extLst>
              <a:ext uri="{FF2B5EF4-FFF2-40B4-BE49-F238E27FC236}">
                <a16:creationId xmlns:a16="http://schemas.microsoft.com/office/drawing/2014/main" id="{9A9A036E-288B-4726-A6F3-6F5D750FC349}"/>
              </a:ext>
            </a:extLst>
          </p:cNvPr>
          <p:cNvSpPr/>
          <p:nvPr/>
        </p:nvSpPr>
        <p:spPr>
          <a:xfrm rot="16200000">
            <a:off x="9683914" y="1810787"/>
            <a:ext cx="58310" cy="765842"/>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4" name="TextBox 223">
            <a:extLst>
              <a:ext uri="{FF2B5EF4-FFF2-40B4-BE49-F238E27FC236}">
                <a16:creationId xmlns:a16="http://schemas.microsoft.com/office/drawing/2014/main" id="{F5172D10-173B-4077-9C8E-692F2819B738}"/>
              </a:ext>
            </a:extLst>
          </p:cNvPr>
          <p:cNvSpPr txBox="1"/>
          <p:nvPr/>
        </p:nvSpPr>
        <p:spPr>
          <a:xfrm>
            <a:off x="10021304" y="2445812"/>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26" name="Table 27">
            <a:extLst>
              <a:ext uri="{FF2B5EF4-FFF2-40B4-BE49-F238E27FC236}">
                <a16:creationId xmlns:a16="http://schemas.microsoft.com/office/drawing/2014/main" id="{93BFF87C-A281-4BDC-8F05-51FBC2962090}"/>
              </a:ext>
            </a:extLst>
          </p:cNvPr>
          <p:cNvGraphicFramePr>
            <a:graphicFrameLocks noGrp="1"/>
          </p:cNvGraphicFramePr>
          <p:nvPr>
            <p:extLst>
              <p:ext uri="{D42A27DB-BD31-4B8C-83A1-F6EECF244321}">
                <p14:modId xmlns:p14="http://schemas.microsoft.com/office/powerpoint/2010/main" val="3371039873"/>
              </p:ext>
            </p:extLst>
          </p:nvPr>
        </p:nvGraphicFramePr>
        <p:xfrm>
          <a:off x="10356332" y="2265750"/>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27" name="Rectangle 226">
            <a:extLst>
              <a:ext uri="{FF2B5EF4-FFF2-40B4-BE49-F238E27FC236}">
                <a16:creationId xmlns:a16="http://schemas.microsoft.com/office/drawing/2014/main" id="{CBF4F0C5-9DFE-4F11-A6D0-12D88852FE85}"/>
              </a:ext>
            </a:extLst>
          </p:cNvPr>
          <p:cNvSpPr/>
          <p:nvPr/>
        </p:nvSpPr>
        <p:spPr>
          <a:xfrm>
            <a:off x="10356332" y="2265751"/>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Right Bracket 227">
            <a:extLst>
              <a:ext uri="{FF2B5EF4-FFF2-40B4-BE49-F238E27FC236}">
                <a16:creationId xmlns:a16="http://schemas.microsoft.com/office/drawing/2014/main" id="{3E7237F8-D709-41E4-9A47-B182B929A765}"/>
              </a:ext>
            </a:extLst>
          </p:cNvPr>
          <p:cNvSpPr/>
          <p:nvPr/>
        </p:nvSpPr>
        <p:spPr>
          <a:xfrm rot="16200000">
            <a:off x="10714092" y="1805284"/>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9" name="TextBox 228">
            <a:extLst>
              <a:ext uri="{FF2B5EF4-FFF2-40B4-BE49-F238E27FC236}">
                <a16:creationId xmlns:a16="http://schemas.microsoft.com/office/drawing/2014/main" id="{369DE2E8-3B5C-4B3C-9ADD-DC33709F2927}"/>
              </a:ext>
            </a:extLst>
          </p:cNvPr>
          <p:cNvSpPr txBox="1"/>
          <p:nvPr/>
        </p:nvSpPr>
        <p:spPr>
          <a:xfrm>
            <a:off x="10240970" y="1876904"/>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0" name="Right Bracket 229">
            <a:extLst>
              <a:ext uri="{FF2B5EF4-FFF2-40B4-BE49-F238E27FC236}">
                <a16:creationId xmlns:a16="http://schemas.microsoft.com/office/drawing/2014/main" id="{3ECEB51D-A5B2-48B3-B1FB-25F081F4F73A}"/>
              </a:ext>
            </a:extLst>
          </p:cNvPr>
          <p:cNvSpPr/>
          <p:nvPr/>
        </p:nvSpPr>
        <p:spPr>
          <a:xfrm rot="16200000">
            <a:off x="8321810" y="1012770"/>
            <a:ext cx="58552" cy="1728704"/>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1" name="TextBox 230">
            <a:extLst>
              <a:ext uri="{FF2B5EF4-FFF2-40B4-BE49-F238E27FC236}">
                <a16:creationId xmlns:a16="http://schemas.microsoft.com/office/drawing/2014/main" id="{879E243B-8D48-443D-9DAA-B6D30EFAC2B7}"/>
              </a:ext>
            </a:extLst>
          </p:cNvPr>
          <p:cNvSpPr txBox="1"/>
          <p:nvPr/>
        </p:nvSpPr>
        <p:spPr>
          <a:xfrm>
            <a:off x="7576506" y="1558485"/>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2" name="Right Bracket 231">
            <a:extLst>
              <a:ext uri="{FF2B5EF4-FFF2-40B4-BE49-F238E27FC236}">
                <a16:creationId xmlns:a16="http://schemas.microsoft.com/office/drawing/2014/main" id="{6809B5E8-DBA0-4311-BC76-349F4619C2AA}"/>
              </a:ext>
            </a:extLst>
          </p:cNvPr>
          <p:cNvSpPr/>
          <p:nvPr/>
        </p:nvSpPr>
        <p:spPr>
          <a:xfrm rot="16200000">
            <a:off x="10199534" y="977709"/>
            <a:ext cx="58552" cy="1795965"/>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3" name="TextBox 232">
            <a:extLst>
              <a:ext uri="{FF2B5EF4-FFF2-40B4-BE49-F238E27FC236}">
                <a16:creationId xmlns:a16="http://schemas.microsoft.com/office/drawing/2014/main" id="{9B79B662-88DE-4966-83D4-2B5CD12BA536}"/>
              </a:ext>
            </a:extLst>
          </p:cNvPr>
          <p:cNvSpPr txBox="1"/>
          <p:nvPr/>
        </p:nvSpPr>
        <p:spPr>
          <a:xfrm>
            <a:off x="9430124" y="1545150"/>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22</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37" name="Table 27">
            <a:extLst>
              <a:ext uri="{FF2B5EF4-FFF2-40B4-BE49-F238E27FC236}">
                <a16:creationId xmlns:a16="http://schemas.microsoft.com/office/drawing/2014/main" id="{5B0EC3B7-23B1-459F-9456-2AAD0B90F18C}"/>
              </a:ext>
            </a:extLst>
          </p:cNvPr>
          <p:cNvGraphicFramePr>
            <a:graphicFrameLocks noGrp="1"/>
          </p:cNvGraphicFramePr>
          <p:nvPr>
            <p:extLst>
              <p:ext uri="{D42A27DB-BD31-4B8C-83A1-F6EECF244321}">
                <p14:modId xmlns:p14="http://schemas.microsoft.com/office/powerpoint/2010/main" val="382116030"/>
              </p:ext>
            </p:extLst>
          </p:nvPr>
        </p:nvGraphicFramePr>
        <p:xfrm>
          <a:off x="8488162" y="2269067"/>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38" name="Rectangle 237">
            <a:extLst>
              <a:ext uri="{FF2B5EF4-FFF2-40B4-BE49-F238E27FC236}">
                <a16:creationId xmlns:a16="http://schemas.microsoft.com/office/drawing/2014/main" id="{57C94BF3-3E55-4313-BC75-C3D7914F5641}"/>
              </a:ext>
            </a:extLst>
          </p:cNvPr>
          <p:cNvSpPr/>
          <p:nvPr/>
        </p:nvSpPr>
        <p:spPr>
          <a:xfrm>
            <a:off x="8488162" y="2269068"/>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0" name="Table 27">
            <a:extLst>
              <a:ext uri="{FF2B5EF4-FFF2-40B4-BE49-F238E27FC236}">
                <a16:creationId xmlns:a16="http://schemas.microsoft.com/office/drawing/2014/main" id="{69B51C19-7C53-4E55-A19A-8C8B596680EE}"/>
              </a:ext>
            </a:extLst>
          </p:cNvPr>
          <p:cNvGraphicFramePr>
            <a:graphicFrameLocks noGrp="1"/>
          </p:cNvGraphicFramePr>
          <p:nvPr>
            <p:extLst>
              <p:ext uri="{D42A27DB-BD31-4B8C-83A1-F6EECF244321}">
                <p14:modId xmlns:p14="http://schemas.microsoft.com/office/powerpoint/2010/main" val="3021143821"/>
              </p:ext>
            </p:extLst>
          </p:nvPr>
        </p:nvGraphicFramePr>
        <p:xfrm>
          <a:off x="9326183" y="2270779"/>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41" name="Rectangle 240">
            <a:extLst>
              <a:ext uri="{FF2B5EF4-FFF2-40B4-BE49-F238E27FC236}">
                <a16:creationId xmlns:a16="http://schemas.microsoft.com/office/drawing/2014/main" id="{75BDBA8A-C853-4647-963D-FFA0887AD8C3}"/>
              </a:ext>
            </a:extLst>
          </p:cNvPr>
          <p:cNvSpPr/>
          <p:nvPr/>
        </p:nvSpPr>
        <p:spPr>
          <a:xfrm>
            <a:off x="9326183" y="2270780"/>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TextBox 241">
            <a:extLst>
              <a:ext uri="{FF2B5EF4-FFF2-40B4-BE49-F238E27FC236}">
                <a16:creationId xmlns:a16="http://schemas.microsoft.com/office/drawing/2014/main" id="{E86431AC-A340-4B3D-92DB-FBF7E5160334}"/>
              </a:ext>
            </a:extLst>
          </p:cNvPr>
          <p:cNvSpPr txBox="1"/>
          <p:nvPr/>
        </p:nvSpPr>
        <p:spPr>
          <a:xfrm>
            <a:off x="9074531" y="1465575"/>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1EFFD92B-5EAA-4593-AC8A-BAC8C5289E7C}"/>
              </a:ext>
            </a:extLst>
          </p:cNvPr>
          <p:cNvSpPr>
            <a:spLocks noGrp="1"/>
          </p:cNvSpPr>
          <p:nvPr>
            <p:ph type="sldNum" sz="quarter" idx="12"/>
          </p:nvPr>
        </p:nvSpPr>
        <p:spPr/>
        <p:txBody>
          <a:bodyPr/>
          <a:lstStyle/>
          <a:p>
            <a:fld id="{C42B02F8-E519-4AA4-8330-31B4BA7144F5}" type="slidenum">
              <a:rPr lang="en-AU" smtClean="0"/>
              <a:t>10</a:t>
            </a:fld>
            <a:endParaRPr lang="en-AU"/>
          </a:p>
        </p:txBody>
      </p:sp>
      <p:sp>
        <p:nvSpPr>
          <p:cNvPr id="5" name="Date Placeholder 4">
            <a:extLst>
              <a:ext uri="{FF2B5EF4-FFF2-40B4-BE49-F238E27FC236}">
                <a16:creationId xmlns:a16="http://schemas.microsoft.com/office/drawing/2014/main" id="{5EE5DC3B-A4E3-46B7-A53A-F6BB05C3DF4B}"/>
              </a:ext>
            </a:extLst>
          </p:cNvPr>
          <p:cNvSpPr>
            <a:spLocks noGrp="1"/>
          </p:cNvSpPr>
          <p:nvPr>
            <p:ph type="dt" sz="half" idx="10"/>
          </p:nvPr>
        </p:nvSpPr>
        <p:spPr/>
        <p:txBody>
          <a:bodyPr/>
          <a:lstStyle/>
          <a:p>
            <a:r>
              <a:rPr lang="en-US"/>
              <a:t>CNS 2022</a:t>
            </a:r>
            <a:endParaRPr lang="en-AU"/>
          </a:p>
        </p:txBody>
      </p:sp>
      <p:sp>
        <p:nvSpPr>
          <p:cNvPr id="217" name="Rectangle 216">
            <a:extLst>
              <a:ext uri="{FF2B5EF4-FFF2-40B4-BE49-F238E27FC236}">
                <a16:creationId xmlns:a16="http://schemas.microsoft.com/office/drawing/2014/main" id="{FFB66CB7-51A4-4A4E-B03D-F5297448D6FF}"/>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8" name="Rectangle 217">
            <a:extLst>
              <a:ext uri="{FF2B5EF4-FFF2-40B4-BE49-F238E27FC236}">
                <a16:creationId xmlns:a16="http://schemas.microsoft.com/office/drawing/2014/main" id="{84C92B1B-337F-46A5-9EB5-4176863FD2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9" name="Rectangle 218">
            <a:extLst>
              <a:ext uri="{FF2B5EF4-FFF2-40B4-BE49-F238E27FC236}">
                <a16:creationId xmlns:a16="http://schemas.microsoft.com/office/drawing/2014/main" id="{FA310ECD-E4C5-4AE0-825E-E6A3891AA5E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Rectangle 219">
            <a:extLst>
              <a:ext uri="{FF2B5EF4-FFF2-40B4-BE49-F238E27FC236}">
                <a16:creationId xmlns:a16="http://schemas.microsoft.com/office/drawing/2014/main" id="{3CABD57F-FCF0-4929-8261-071C08AB6448}"/>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TextBox 220">
            <a:extLst>
              <a:ext uri="{FF2B5EF4-FFF2-40B4-BE49-F238E27FC236}">
                <a16:creationId xmlns:a16="http://schemas.microsoft.com/office/drawing/2014/main" id="{AF65E3E9-F363-46DF-9503-3EA7527A547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2" name="TextBox 221">
            <a:extLst>
              <a:ext uri="{FF2B5EF4-FFF2-40B4-BE49-F238E27FC236}">
                <a16:creationId xmlns:a16="http://schemas.microsoft.com/office/drawing/2014/main" id="{9AF43002-4FF6-418C-9E12-59324DE325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5" name="TextBox 224">
            <a:extLst>
              <a:ext uri="{FF2B5EF4-FFF2-40B4-BE49-F238E27FC236}">
                <a16:creationId xmlns:a16="http://schemas.microsoft.com/office/drawing/2014/main" id="{A1A43324-A27B-4079-BAE5-B296D5AFE54C}"/>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34" name="TextBox 233">
            <a:extLst>
              <a:ext uri="{FF2B5EF4-FFF2-40B4-BE49-F238E27FC236}">
                <a16:creationId xmlns:a16="http://schemas.microsoft.com/office/drawing/2014/main" id="{42AEDF92-251D-4FF7-AECC-F9340436B89D}"/>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 name="Rectangle 2">
            <a:extLst>
              <a:ext uri="{FF2B5EF4-FFF2-40B4-BE49-F238E27FC236}">
                <a16:creationId xmlns:a16="http://schemas.microsoft.com/office/drawing/2014/main" id="{E3AFD84B-FA05-43DC-B349-21D5E78A9479}"/>
              </a:ext>
            </a:extLst>
          </p:cNvPr>
          <p:cNvSpPr/>
          <p:nvPr/>
        </p:nvSpPr>
        <p:spPr>
          <a:xfrm>
            <a:off x="128344" y="936517"/>
            <a:ext cx="7130505" cy="541983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5" name="Picture 2" descr="How to tell if your spaghetti is perfectly done using just a simple ruler -  Ars Technica OpenForum">
            <a:extLst>
              <a:ext uri="{FF2B5EF4-FFF2-40B4-BE49-F238E27FC236}">
                <a16:creationId xmlns:a16="http://schemas.microsoft.com/office/drawing/2014/main" id="{CA8F5472-F350-40AA-ADC4-949D7657BA2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7325" y="1500468"/>
            <a:ext cx="3491687" cy="196407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4" descr="Spaghetti Cooking GIF - Spaghetti Cooking Honey Boo Boo - Discover &amp; Share  GIFs">
            <a:extLst>
              <a:ext uri="{FF2B5EF4-FFF2-40B4-BE49-F238E27FC236}">
                <a16:creationId xmlns:a16="http://schemas.microsoft.com/office/drawing/2014/main" id="{5C1F6F24-A66D-483D-9B15-51FF0708EF3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97325" y="3644680"/>
            <a:ext cx="3491687" cy="1963198"/>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71FF58D4-1C2C-4915-A142-DBF693E5D87E}"/>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highlight>
                  <a:srgbClr val="FFFF00"/>
                </a:highlight>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7217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par>
                                <p:cTn id="8" presetID="10" presetClass="exit" presetSubtype="0" fill="hold" nodeType="withEffect">
                                  <p:stCondLst>
                                    <p:cond delay="0"/>
                                  </p:stCondLst>
                                  <p:childTnLst>
                                    <p:animEffect transition="out" filter="fade">
                                      <p:cBhvr>
                                        <p:cTn id="9" dur="500"/>
                                        <p:tgtEl>
                                          <p:spTgt spid="235"/>
                                        </p:tgtEl>
                                      </p:cBhvr>
                                    </p:animEffect>
                                    <p:set>
                                      <p:cBhvr>
                                        <p:cTn id="10" dur="1" fill="hold">
                                          <p:stCondLst>
                                            <p:cond delay="499"/>
                                          </p:stCondLst>
                                        </p:cTn>
                                        <p:tgtEl>
                                          <p:spTgt spid="23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6"/>
                                        </p:tgtEl>
                                      </p:cBhvr>
                                    </p:animEffect>
                                    <p:set>
                                      <p:cBhvr>
                                        <p:cTn id="13" dur="1" fill="hold">
                                          <p:stCondLst>
                                            <p:cond delay="499"/>
                                          </p:stCondLst>
                                        </p:cTn>
                                        <p:tgtEl>
                                          <p:spTgt spid="23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3B70B67-54CF-412F-8AC9-4ABE909F8B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47" b="92553" l="9926" r="94789">
                        <a14:foregroundMark x1="46154" y1="8156" x2="48635" y2="10993"/>
                        <a14:foregroundMark x1="94789" y1="46099" x2="95037" y2="52128"/>
                        <a14:foregroundMark x1="67246" y1="90426" x2="64764" y2="92553"/>
                      </a14:backgroundRemoval>
                    </a14:imgEffect>
                  </a14:imgLayer>
                </a14:imgProps>
              </a:ext>
            </a:extLst>
          </a:blip>
          <a:stretch>
            <a:fillRect/>
          </a:stretch>
        </p:blipFill>
        <p:spPr>
          <a:xfrm>
            <a:off x="199333" y="1863732"/>
            <a:ext cx="1462596" cy="1023454"/>
          </a:xfrm>
          <a:prstGeom prst="rect">
            <a:avLst/>
          </a:prstGeom>
        </p:spPr>
      </p:pic>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1163703" y="307539"/>
            <a:ext cx="9201912" cy="1142433"/>
          </a:xfrm>
        </p:spPr>
        <p:txBody>
          <a:bodyPr>
            <a:noAutofit/>
          </a:bodyPr>
          <a:lstStyle/>
          <a:p>
            <a:pPr algn="ctr"/>
            <a:r>
              <a:rPr lang="en-US" sz="3600" dirty="0">
                <a:latin typeface="Product Sans" panose="020B0403030502040203" pitchFamily="34" charset="0"/>
              </a:rPr>
              <a:t>Evaluating       statistical significance      : pooled empirical null modeling</a:t>
            </a:r>
            <a:endParaRPr lang="en-AU" sz="3600" dirty="0">
              <a:latin typeface="Product Sans" panose="020B0403030502040203" pitchFamily="34" charset="0"/>
            </a:endParaRPr>
          </a:p>
        </p:txBody>
      </p:sp>
      <p:pic>
        <p:nvPicPr>
          <p:cNvPr id="7" name="Picture 6">
            <a:extLst>
              <a:ext uri="{FF2B5EF4-FFF2-40B4-BE49-F238E27FC236}">
                <a16:creationId xmlns:a16="http://schemas.microsoft.com/office/drawing/2014/main" id="{F0411B99-5A81-476A-BCF0-2A5BDE410C94}"/>
              </a:ext>
            </a:extLst>
          </p:cNvPr>
          <p:cNvPicPr>
            <a:picLocks noChangeAspect="1"/>
          </p:cNvPicPr>
          <p:nvPr/>
        </p:nvPicPr>
        <p:blipFill>
          <a:blip r:embed="rId5">
            <a:extLst>
              <a:ext uri="{28A0092B-C50C-407E-A947-70E740481C1C}">
                <a14:useLocalDpi xmlns:a14="http://schemas.microsoft.com/office/drawing/2010/main" val="0"/>
              </a:ext>
            </a:extLst>
          </a:blip>
          <a:srcRect t="1860" b="1860"/>
          <a:stretch/>
        </p:blipFill>
        <p:spPr>
          <a:xfrm>
            <a:off x="1722851" y="1594441"/>
            <a:ext cx="1135616" cy="825801"/>
          </a:xfrm>
          <a:prstGeom prst="rect">
            <a:avLst/>
          </a:prstGeom>
          <a:ln w="38100">
            <a:noFill/>
          </a:ln>
        </p:spPr>
      </p:pic>
      <p:sp>
        <p:nvSpPr>
          <p:cNvPr id="19" name="TextBox 18">
            <a:extLst>
              <a:ext uri="{FF2B5EF4-FFF2-40B4-BE49-F238E27FC236}">
                <a16:creationId xmlns:a16="http://schemas.microsoft.com/office/drawing/2014/main" id="{D228AE9C-409E-49EC-9E44-3C64AAA90943}"/>
              </a:ext>
            </a:extLst>
          </p:cNvPr>
          <p:cNvSpPr txBox="1"/>
          <p:nvPr/>
        </p:nvSpPr>
        <p:spPr>
          <a:xfrm>
            <a:off x="7890749" y="1967807"/>
            <a:ext cx="1609867" cy="1077218"/>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Observed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662AA2FF-3217-43E1-9A21-79F9EDE61E8B}"/>
              </a:ext>
            </a:extLst>
          </p:cNvPr>
          <p:cNvSpPr txBox="1"/>
          <p:nvPr/>
        </p:nvSpPr>
        <p:spPr>
          <a:xfrm>
            <a:off x="7890569" y="4968977"/>
            <a:ext cx="1609867" cy="1323439"/>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Null permutation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cxnSp>
        <p:nvCxnSpPr>
          <p:cNvPr id="27" name="Straight Arrow Connector 26">
            <a:extLst>
              <a:ext uri="{FF2B5EF4-FFF2-40B4-BE49-F238E27FC236}">
                <a16:creationId xmlns:a16="http://schemas.microsoft.com/office/drawing/2014/main" id="{5D4E57D4-6CFE-4BAF-8929-09A7F3C53737}"/>
              </a:ext>
            </a:extLst>
          </p:cNvPr>
          <p:cNvCxnSpPr>
            <a:cxnSpLocks/>
          </p:cNvCxnSpPr>
          <p:nvPr/>
        </p:nvCxnSpPr>
        <p:spPr>
          <a:xfrm>
            <a:off x="1814736" y="2495334"/>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Background pattern&#10;&#10;Description automatically generated">
            <a:extLst>
              <a:ext uri="{FF2B5EF4-FFF2-40B4-BE49-F238E27FC236}">
                <a16:creationId xmlns:a16="http://schemas.microsoft.com/office/drawing/2014/main" id="{80E6882D-00A7-4239-84FF-48F101316D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128" y="1563352"/>
            <a:ext cx="2080614" cy="1509265"/>
          </a:xfrm>
          <a:prstGeom prst="rect">
            <a:avLst/>
          </a:prstGeom>
        </p:spPr>
      </p:pic>
      <p:pic>
        <p:nvPicPr>
          <p:cNvPr id="31" name="Picture 30" descr="Background pattern&#10;&#10;Description automatically generated">
            <a:extLst>
              <a:ext uri="{FF2B5EF4-FFF2-40B4-BE49-F238E27FC236}">
                <a16:creationId xmlns:a16="http://schemas.microsoft.com/office/drawing/2014/main" id="{ABDC11FD-0F3F-4D2F-9D27-A3BADA127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128" y="4651598"/>
            <a:ext cx="2077531" cy="1509265"/>
          </a:xfrm>
          <a:prstGeom prst="rect">
            <a:avLst/>
          </a:prstGeom>
        </p:spPr>
      </p:pic>
      <p:cxnSp>
        <p:nvCxnSpPr>
          <p:cNvPr id="32" name="Straight Arrow Connector 31">
            <a:extLst>
              <a:ext uri="{FF2B5EF4-FFF2-40B4-BE49-F238E27FC236}">
                <a16:creationId xmlns:a16="http://schemas.microsoft.com/office/drawing/2014/main" id="{DC5C44F8-46AB-4273-A058-D063897A0297}"/>
              </a:ext>
            </a:extLst>
          </p:cNvPr>
          <p:cNvCxnSpPr>
            <a:cxnSpLocks/>
          </p:cNvCxnSpPr>
          <p:nvPr/>
        </p:nvCxnSpPr>
        <p:spPr>
          <a:xfrm>
            <a:off x="3753503" y="3206934"/>
            <a:ext cx="0" cy="1305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168A535-17BF-486E-95CC-EEAC59DFE1D1}"/>
              </a:ext>
            </a:extLst>
          </p:cNvPr>
          <p:cNvSpPr txBox="1"/>
          <p:nvPr/>
        </p:nvSpPr>
        <p:spPr>
          <a:xfrm>
            <a:off x="238808" y="2935268"/>
            <a:ext cx="1511475" cy="738664"/>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Example region: right inferior parietal cortex</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6" name="TextBox 35">
            <a:extLst>
              <a:ext uri="{FF2B5EF4-FFF2-40B4-BE49-F238E27FC236}">
                <a16:creationId xmlns:a16="http://schemas.microsoft.com/office/drawing/2014/main" id="{46E7BE2D-9B11-4DC0-A8CA-D1BE71A1519C}"/>
              </a:ext>
            </a:extLst>
          </p:cNvPr>
          <p:cNvSpPr txBox="1"/>
          <p:nvPr/>
        </p:nvSpPr>
        <p:spPr>
          <a:xfrm>
            <a:off x="1676622" y="2535854"/>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Extract TS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7" name="TextBox 36">
            <a:extLst>
              <a:ext uri="{FF2B5EF4-FFF2-40B4-BE49-F238E27FC236}">
                <a16:creationId xmlns:a16="http://schemas.microsoft.com/office/drawing/2014/main" id="{3780E34C-6AD0-47C8-B976-CA88B1869792}"/>
              </a:ext>
            </a:extLst>
          </p:cNvPr>
          <p:cNvSpPr txBox="1"/>
          <p:nvPr/>
        </p:nvSpPr>
        <p:spPr>
          <a:xfrm>
            <a:off x="3851996" y="2992857"/>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FCF22DD9-B699-45ED-9BCA-54CE8C2E171D}"/>
              </a:ext>
            </a:extLst>
          </p:cNvPr>
          <p:cNvSpPr txBox="1"/>
          <p:nvPr/>
        </p:nvSpPr>
        <p:spPr>
          <a:xfrm rot="16200000">
            <a:off x="2607019" y="2135569"/>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B3B58C2E-F114-4FE5-83B8-8A44A7791A8A}"/>
              </a:ext>
            </a:extLst>
          </p:cNvPr>
          <p:cNvSpPr txBox="1"/>
          <p:nvPr/>
        </p:nvSpPr>
        <p:spPr>
          <a:xfrm>
            <a:off x="5649434" y="2136603"/>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D8022CC2-6096-4395-9E88-E7B8EB0DC292}"/>
              </a:ext>
            </a:extLst>
          </p:cNvPr>
          <p:cNvSpPr txBox="1"/>
          <p:nvPr/>
        </p:nvSpPr>
        <p:spPr>
          <a:xfrm rot="16200000">
            <a:off x="2615763" y="527632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C5269F4D-E2C8-401D-9C2E-8581F1430A04}"/>
              </a:ext>
            </a:extLst>
          </p:cNvPr>
          <p:cNvSpPr txBox="1"/>
          <p:nvPr/>
        </p:nvSpPr>
        <p:spPr>
          <a:xfrm>
            <a:off x="2608013" y="3347630"/>
            <a:ext cx="1079115" cy="830997"/>
          </a:xfrm>
          <a:prstGeom prst="rect">
            <a:avLst/>
          </a:prstGeom>
          <a:noFill/>
        </p:spPr>
        <p:txBody>
          <a:bodyPr wrap="square">
            <a:spAutoFit/>
          </a:bodyPr>
          <a:lstStyle/>
          <a:p>
            <a:pPr algn="r"/>
            <a:r>
              <a:rPr lang="en-US" sz="1600" dirty="0">
                <a:solidFill>
                  <a:schemeClr val="tx1"/>
                </a:solidFill>
                <a:latin typeface="Product Sans" panose="020B0403030502040203" pitchFamily="34" charset="0"/>
                <a:ea typeface="Open Sans" pitchFamily="2" charset="0"/>
                <a:cs typeface="Open Sans" pitchFamily="2" charset="0"/>
              </a:rPr>
              <a:t>Shuffle group labels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AD817A7B-CA86-4891-A99F-DC8BC7C15116}"/>
              </a:ext>
            </a:extLst>
          </p:cNvPr>
          <p:cNvSpPr txBox="1"/>
          <p:nvPr/>
        </p:nvSpPr>
        <p:spPr>
          <a:xfrm>
            <a:off x="3851996" y="609676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3C914BFB-B1E0-4097-ACA3-60F5C4F5F65F}"/>
              </a:ext>
            </a:extLst>
          </p:cNvPr>
          <p:cNvSpPr txBox="1"/>
          <p:nvPr/>
        </p:nvSpPr>
        <p:spPr>
          <a:xfrm>
            <a:off x="5631012" y="5240509"/>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55" name="Group 54">
            <a:extLst>
              <a:ext uri="{FF2B5EF4-FFF2-40B4-BE49-F238E27FC236}">
                <a16:creationId xmlns:a16="http://schemas.microsoft.com/office/drawing/2014/main" id="{62E16130-D3F3-40F9-856A-A9287D0DA1BB}"/>
              </a:ext>
            </a:extLst>
          </p:cNvPr>
          <p:cNvGrpSpPr/>
          <p:nvPr/>
        </p:nvGrpSpPr>
        <p:grpSpPr>
          <a:xfrm>
            <a:off x="6533362" y="2067353"/>
            <a:ext cx="1430539" cy="668062"/>
            <a:chOff x="6851042" y="2289419"/>
            <a:chExt cx="1430539" cy="668062"/>
          </a:xfrm>
        </p:grpSpPr>
        <p:cxnSp>
          <p:nvCxnSpPr>
            <p:cNvPr id="16" name="Straight Arrow Connector 15">
              <a:extLst>
                <a:ext uri="{FF2B5EF4-FFF2-40B4-BE49-F238E27FC236}">
                  <a16:creationId xmlns:a16="http://schemas.microsoft.com/office/drawing/2014/main" id="{A1E3CF6C-F7A7-40BF-8A71-657150920E23}"/>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167AD0-EB54-41E5-8512-C2EC09BA6ABA}"/>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EB28247-2FDA-4B90-A983-D955075BEEBD}"/>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grpSp>
        <p:nvGrpSpPr>
          <p:cNvPr id="56" name="Group 55">
            <a:extLst>
              <a:ext uri="{FF2B5EF4-FFF2-40B4-BE49-F238E27FC236}">
                <a16:creationId xmlns:a16="http://schemas.microsoft.com/office/drawing/2014/main" id="{0C231028-E455-432D-841B-BD8696A179D6}"/>
              </a:ext>
            </a:extLst>
          </p:cNvPr>
          <p:cNvGrpSpPr/>
          <p:nvPr/>
        </p:nvGrpSpPr>
        <p:grpSpPr>
          <a:xfrm>
            <a:off x="6462462" y="5193468"/>
            <a:ext cx="1430539" cy="668062"/>
            <a:chOff x="6851042" y="2289419"/>
            <a:chExt cx="1430539" cy="668062"/>
          </a:xfrm>
        </p:grpSpPr>
        <p:cxnSp>
          <p:nvCxnSpPr>
            <p:cNvPr id="57" name="Straight Arrow Connector 56">
              <a:extLst>
                <a:ext uri="{FF2B5EF4-FFF2-40B4-BE49-F238E27FC236}">
                  <a16:creationId xmlns:a16="http://schemas.microsoft.com/office/drawing/2014/main" id="{4AF7CE2A-EEC8-4D53-B0BE-6D401E987A1F}"/>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C51458-B311-4FEF-891D-6ED1E2718755}"/>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9" name="TextBox 58">
              <a:extLst>
                <a:ext uri="{FF2B5EF4-FFF2-40B4-BE49-F238E27FC236}">
                  <a16:creationId xmlns:a16="http://schemas.microsoft.com/office/drawing/2014/main" id="{D01358D6-62E1-4DA1-821E-AF97FB2C018E}"/>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pic>
        <p:nvPicPr>
          <p:cNvPr id="60" name="Picture 59">
            <a:extLst>
              <a:ext uri="{FF2B5EF4-FFF2-40B4-BE49-F238E27FC236}">
                <a16:creationId xmlns:a16="http://schemas.microsoft.com/office/drawing/2014/main" id="{85B8204E-E6A7-414E-B9CC-C62AD8CBA84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304244" y="3063459"/>
            <a:ext cx="2752431" cy="1834954"/>
          </a:xfrm>
          <a:prstGeom prst="rect">
            <a:avLst/>
          </a:prstGeom>
        </p:spPr>
      </p:pic>
      <p:pic>
        <p:nvPicPr>
          <p:cNvPr id="1026" name="Picture 2" descr="Sparkles Emoji (U+2728)">
            <a:extLst>
              <a:ext uri="{FF2B5EF4-FFF2-40B4-BE49-F238E27FC236}">
                <a16:creationId xmlns:a16="http://schemas.microsoft.com/office/drawing/2014/main" id="{542BFC30-172C-4D58-9306-A7BA618C72E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4108162" y="398953"/>
            <a:ext cx="472776" cy="4727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Sparkles Emoji (U+2728)">
            <a:extLst>
              <a:ext uri="{FF2B5EF4-FFF2-40B4-BE49-F238E27FC236}">
                <a16:creationId xmlns:a16="http://schemas.microsoft.com/office/drawing/2014/main" id="{770C2DCF-3E14-4380-87DA-3FC05FE8DC5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9010895" y="398953"/>
            <a:ext cx="472776" cy="47277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227DBF85-58FC-44E8-959A-F1242EEC0CD2}"/>
              </a:ext>
            </a:extLst>
          </p:cNvPr>
          <p:cNvCxnSpPr>
            <a:cxnSpLocks/>
          </p:cNvCxnSpPr>
          <p:nvPr/>
        </p:nvCxnSpPr>
        <p:spPr>
          <a:xfrm>
            <a:off x="9236616" y="2427638"/>
            <a:ext cx="841671" cy="565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E2BFB3-959F-4C79-97BA-51E5250A50ED}"/>
              </a:ext>
            </a:extLst>
          </p:cNvPr>
          <p:cNvCxnSpPr>
            <a:cxnSpLocks/>
          </p:cNvCxnSpPr>
          <p:nvPr/>
        </p:nvCxnSpPr>
        <p:spPr>
          <a:xfrm flipV="1">
            <a:off x="9247283" y="4910094"/>
            <a:ext cx="1032096" cy="7221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2A7D2C8-63E7-4AAE-8280-1FA4C56AB053}"/>
              </a:ext>
            </a:extLst>
          </p:cNvPr>
          <p:cNvSpPr txBox="1"/>
          <p:nvPr/>
        </p:nvSpPr>
        <p:spPr>
          <a:xfrm>
            <a:off x="8241189" y="4318255"/>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Repeat 1,000X per brain region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Rectangle 4">
            <a:extLst>
              <a:ext uri="{FF2B5EF4-FFF2-40B4-BE49-F238E27FC236}">
                <a16:creationId xmlns:a16="http://schemas.microsoft.com/office/drawing/2014/main" id="{9BAF1147-94EE-46F9-AC5A-5BEF0F84C97A}"/>
              </a:ext>
            </a:extLst>
          </p:cNvPr>
          <p:cNvSpPr/>
          <p:nvPr/>
        </p:nvSpPr>
        <p:spPr>
          <a:xfrm>
            <a:off x="7882128" y="1967807"/>
            <a:ext cx="1298448" cy="1056247"/>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B9E80615-28A3-4A4F-8507-E8251DE907AA}"/>
              </a:ext>
            </a:extLst>
          </p:cNvPr>
          <p:cNvSpPr/>
          <p:nvPr/>
        </p:nvSpPr>
        <p:spPr>
          <a:xfrm>
            <a:off x="7890569" y="4929519"/>
            <a:ext cx="1298448" cy="1390329"/>
          </a:xfrm>
          <a:prstGeom prst="rect">
            <a:avLst/>
          </a:prstGeom>
          <a:noFill/>
          <a:ln w="28575">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D4FC2C4D-6E7A-4211-92DA-964EEBECE3D7}"/>
              </a:ext>
            </a:extLst>
          </p:cNvPr>
          <p:cNvSpPr txBox="1"/>
          <p:nvPr/>
        </p:nvSpPr>
        <p:spPr>
          <a:xfrm>
            <a:off x="9508625" y="5593210"/>
            <a:ext cx="2573004" cy="738664"/>
          </a:xfrm>
          <a:prstGeom prst="rect">
            <a:avLst/>
          </a:prstGeom>
          <a:noFill/>
        </p:spPr>
        <p:txBody>
          <a:bodyPr wrap="square">
            <a:spAutoFit/>
          </a:bodyPr>
          <a:lstStyle/>
          <a:p>
            <a:pPr algn="ctr"/>
            <a:r>
              <a:rPr lang="en-US" sz="1400" b="1" dirty="0">
                <a:solidFill>
                  <a:schemeClr val="tx1"/>
                </a:solidFill>
                <a:latin typeface="Product Sans" panose="020B0403030502040203" pitchFamily="34" charset="0"/>
                <a:ea typeface="Open Sans" pitchFamily="2" charset="0"/>
                <a:cs typeface="Open Sans" pitchFamily="2" charset="0"/>
              </a:rPr>
              <a:t>p-value</a:t>
            </a:r>
            <a:r>
              <a:rPr lang="en-US" sz="1400" dirty="0">
                <a:solidFill>
                  <a:schemeClr val="tx1"/>
                </a:solidFill>
                <a:latin typeface="Product Sans" panose="020B0403030502040203" pitchFamily="34" charset="0"/>
                <a:ea typeface="Open Sans" pitchFamily="2" charset="0"/>
                <a:cs typeface="Open Sans" pitchFamily="2" charset="0"/>
              </a:rPr>
              <a:t> = # null iterations with balanced accuracy greater than the actual result</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0A8611C3-F614-4ADA-9867-FF0BF2A4607D}"/>
              </a:ext>
            </a:extLst>
          </p:cNvPr>
          <p:cNvSpPr>
            <a:spLocks noGrp="1"/>
          </p:cNvSpPr>
          <p:nvPr>
            <p:ph type="sldNum" sz="quarter" idx="12"/>
          </p:nvPr>
        </p:nvSpPr>
        <p:spPr/>
        <p:txBody>
          <a:bodyPr/>
          <a:lstStyle/>
          <a:p>
            <a:fld id="{C42B02F8-E519-4AA4-8330-31B4BA7144F5}" type="slidenum">
              <a:rPr lang="en-AU" smtClean="0">
                <a:latin typeface="Product Sans" panose="020B0403030502040203" pitchFamily="34" charset="0"/>
              </a:rPr>
              <a:t>11</a:t>
            </a:fld>
            <a:endParaRPr lang="en-AU">
              <a:latin typeface="Product Sans" panose="020B0403030502040203" pitchFamily="34" charset="0"/>
            </a:endParaRPr>
          </a:p>
        </p:txBody>
      </p:sp>
      <p:sp>
        <p:nvSpPr>
          <p:cNvPr id="6" name="Date Placeholder 5">
            <a:extLst>
              <a:ext uri="{FF2B5EF4-FFF2-40B4-BE49-F238E27FC236}">
                <a16:creationId xmlns:a16="http://schemas.microsoft.com/office/drawing/2014/main" id="{0A425B9B-C658-4FA2-96DF-D3FA648509B2}"/>
              </a:ext>
            </a:extLst>
          </p:cNvPr>
          <p:cNvSpPr>
            <a:spLocks noGrp="1"/>
          </p:cNvSpPr>
          <p:nvPr>
            <p:ph type="dt" sz="half" idx="10"/>
          </p:nvPr>
        </p:nvSpPr>
        <p:spPr/>
        <p:txBody>
          <a:bodyPr/>
          <a:lstStyle/>
          <a:p>
            <a:r>
              <a:rPr lang="en-US">
                <a:latin typeface="Product Sans" panose="020B0403030502040203" pitchFamily="34" charset="0"/>
              </a:rPr>
              <a:t>CNS 2022</a:t>
            </a:r>
            <a:endParaRPr lang="en-AU">
              <a:latin typeface="Product Sans" panose="020B0403030502040203" pitchFamily="34" charset="0"/>
            </a:endParaRPr>
          </a:p>
        </p:txBody>
      </p:sp>
      <p:sp>
        <p:nvSpPr>
          <p:cNvPr id="43" name="Rectangle 42">
            <a:extLst>
              <a:ext uri="{FF2B5EF4-FFF2-40B4-BE49-F238E27FC236}">
                <a16:creationId xmlns:a16="http://schemas.microsoft.com/office/drawing/2014/main" id="{B0C9A6EF-E9E0-4EEE-A37F-988FDC31B88E}"/>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4" name="Rectangle 43">
            <a:extLst>
              <a:ext uri="{FF2B5EF4-FFF2-40B4-BE49-F238E27FC236}">
                <a16:creationId xmlns:a16="http://schemas.microsoft.com/office/drawing/2014/main" id="{2F8FA0CC-821E-4AF7-96C3-84D9FC445DB8}"/>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5" name="Rectangle 44">
            <a:extLst>
              <a:ext uri="{FF2B5EF4-FFF2-40B4-BE49-F238E27FC236}">
                <a16:creationId xmlns:a16="http://schemas.microsoft.com/office/drawing/2014/main" id="{EBFE4B8F-A08A-4257-86BB-3FE5FBE9E0E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A2B1690E-D3B4-415B-95CF-A5EED123DC5E}"/>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TextBox 46">
            <a:extLst>
              <a:ext uri="{FF2B5EF4-FFF2-40B4-BE49-F238E27FC236}">
                <a16:creationId xmlns:a16="http://schemas.microsoft.com/office/drawing/2014/main" id="{9F15F387-9C7A-4908-9606-E9A6C7548424}"/>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8" name="TextBox 47">
            <a:extLst>
              <a:ext uri="{FF2B5EF4-FFF2-40B4-BE49-F238E27FC236}">
                <a16:creationId xmlns:a16="http://schemas.microsoft.com/office/drawing/2014/main" id="{AD23510B-09FF-4DD2-B513-87E54FF6894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0" name="TextBox 49">
            <a:extLst>
              <a:ext uri="{FF2B5EF4-FFF2-40B4-BE49-F238E27FC236}">
                <a16:creationId xmlns:a16="http://schemas.microsoft.com/office/drawing/2014/main" id="{13842328-9CA4-452B-AD11-A599D7D11348}"/>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4580947B-1DCC-4630-807B-6B247990E00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5848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par>
                                <p:cTn id="73" presetID="10"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36" grpId="0"/>
      <p:bldP spid="37" grpId="0"/>
      <p:bldP spid="39" grpId="0"/>
      <p:bldP spid="41" grpId="0"/>
      <p:bldP spid="49" grpId="0"/>
      <p:bldP spid="51" grpId="0"/>
      <p:bldP spid="52" grpId="0"/>
      <p:bldP spid="53" grpId="0"/>
      <p:bldP spid="38" grpId="0"/>
      <p:bldP spid="5" grpId="0" animBg="1"/>
      <p:bldP spid="40"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30564"/>
            <a:ext cx="12192000" cy="1325563"/>
          </a:xfrm>
        </p:spPr>
        <p:txBody>
          <a:bodyPr>
            <a:normAutofit/>
          </a:bodyPr>
          <a:lstStyle/>
          <a:p>
            <a:pPr algn="ctr"/>
            <a:r>
              <a:rPr lang="en-US" sz="3200" dirty="0">
                <a:latin typeface="Product Sans" panose="020B0403030502040203" pitchFamily="34" charset="0"/>
                <a:cs typeface="Rod" panose="02030509050101010101" pitchFamily="49" charset="-79"/>
              </a:rPr>
              <a:t>Five brain regions show altered temporal dynamics in schizophrenia</a:t>
            </a:r>
            <a:endParaRPr lang="en-AU" sz="3200" dirty="0">
              <a:latin typeface="Product Sans" panose="020B0403030502040203" pitchFamily="34" charset="0"/>
              <a:cs typeface="Rod" panose="02030509050101010101" pitchFamily="49" charset="-79"/>
            </a:endParaRPr>
          </a:p>
        </p:txBody>
      </p:sp>
      <p:grpSp>
        <p:nvGrpSpPr>
          <p:cNvPr id="47" name="Group 46">
            <a:extLst>
              <a:ext uri="{FF2B5EF4-FFF2-40B4-BE49-F238E27FC236}">
                <a16:creationId xmlns:a16="http://schemas.microsoft.com/office/drawing/2014/main" id="{93EB6CE6-F1EE-4252-8D40-3590FF6676AA}"/>
              </a:ext>
            </a:extLst>
          </p:cNvPr>
          <p:cNvGrpSpPr/>
          <p:nvPr/>
        </p:nvGrpSpPr>
        <p:grpSpPr>
          <a:xfrm>
            <a:off x="332514" y="3979347"/>
            <a:ext cx="3498881" cy="1934250"/>
            <a:chOff x="336716" y="1648017"/>
            <a:chExt cx="3022402" cy="1670843"/>
          </a:xfrm>
        </p:grpSpPr>
        <p:pic>
          <p:nvPicPr>
            <p:cNvPr id="43" name="Picture 42">
              <a:extLst>
                <a:ext uri="{FF2B5EF4-FFF2-40B4-BE49-F238E27FC236}">
                  <a16:creationId xmlns:a16="http://schemas.microsoft.com/office/drawing/2014/main" id="{AA733021-FE80-4E83-9A5B-9F87CAFBAF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5" cy="1670843"/>
            </a:xfrm>
            <a:prstGeom prst="rect">
              <a:avLst/>
            </a:prstGeom>
          </p:spPr>
        </p:pic>
        <p:sp>
          <p:nvSpPr>
            <p:cNvPr id="44" name="TextBox 43">
              <a:extLst>
                <a:ext uri="{FF2B5EF4-FFF2-40B4-BE49-F238E27FC236}">
                  <a16:creationId xmlns:a16="http://schemas.microsoft.com/office/drawing/2014/main" id="{80A8B209-1F0A-480B-88A2-28DE1E07771F}"/>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5" name="Straight Connector 44">
              <a:extLst>
                <a:ext uri="{FF2B5EF4-FFF2-40B4-BE49-F238E27FC236}">
                  <a16:creationId xmlns:a16="http://schemas.microsoft.com/office/drawing/2014/main" id="{05EA9D1E-58C2-4E03-9681-385C9018F59C}"/>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1E6A5480-69D0-4AEA-94D7-E23CA1BB402C}"/>
              </a:ext>
            </a:extLst>
          </p:cNvPr>
          <p:cNvSpPr txBox="1"/>
          <p:nvPr/>
        </p:nvSpPr>
        <p:spPr>
          <a:xfrm>
            <a:off x="7063234" y="3693478"/>
            <a:ext cx="4477099" cy="1785104"/>
          </a:xfrm>
          <a:prstGeom prst="rect">
            <a:avLst/>
          </a:prstGeom>
          <a:noFill/>
        </p:spPr>
        <p:txBody>
          <a:bodyPr wrap="square">
            <a:spAutoFit/>
          </a:bodyPr>
          <a:lstStyle/>
          <a:p>
            <a:r>
              <a:rPr lang="en-US" sz="2000" b="1" dirty="0">
                <a:latin typeface="Product Sans" panose="020B0403030502040203" pitchFamily="34" charset="0"/>
                <a:ea typeface="Open Sans" pitchFamily="2" charset="0"/>
                <a:cs typeface="Open Sans" pitchFamily="2" charset="0"/>
              </a:rPr>
              <a:t>5/82 brain regions significant</a:t>
            </a:r>
            <a:r>
              <a:rPr lang="en-US" dirty="0">
                <a:solidFill>
                  <a:schemeClr val="tx1"/>
                </a:solidFill>
                <a:latin typeface="Product Sans" panose="020B0403030502040203" pitchFamily="34" charset="0"/>
                <a:ea typeface="Open Sans" pitchFamily="2" charset="0"/>
                <a:cs typeface="Open Sans" pitchFamily="2" charset="0"/>
              </a:rPr>
              <a:t>: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banks of the superior temporal sulcus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pericalcarine</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cuneus</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postcentral</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amygdala</a:t>
            </a:r>
            <a:endParaRPr lang="en-AU" dirty="0">
              <a:solidFill>
                <a:schemeClr val="tx1"/>
              </a:solidFill>
              <a:latin typeface="Product Sans" panose="020B0403030502040203" pitchFamily="34" charset="0"/>
              <a:ea typeface="Open Sans" pitchFamily="2" charset="0"/>
              <a:cs typeface="Open Sans" pitchFamily="2" charset="0"/>
            </a:endParaRPr>
          </a:p>
        </p:txBody>
      </p:sp>
      <p:grpSp>
        <p:nvGrpSpPr>
          <p:cNvPr id="50" name="Group 49">
            <a:extLst>
              <a:ext uri="{FF2B5EF4-FFF2-40B4-BE49-F238E27FC236}">
                <a16:creationId xmlns:a16="http://schemas.microsoft.com/office/drawing/2014/main" id="{4AE0430C-2C40-482F-BDDD-AD7A26CD9FB6}"/>
              </a:ext>
            </a:extLst>
          </p:cNvPr>
          <p:cNvGrpSpPr/>
          <p:nvPr/>
        </p:nvGrpSpPr>
        <p:grpSpPr>
          <a:xfrm>
            <a:off x="6882476" y="1029478"/>
            <a:ext cx="4518174" cy="2409669"/>
            <a:chOff x="14641930" y="17988954"/>
            <a:chExt cx="6964577" cy="3714406"/>
          </a:xfrm>
        </p:grpSpPr>
        <p:grpSp>
          <p:nvGrpSpPr>
            <p:cNvPr id="51" name="Group 50">
              <a:extLst>
                <a:ext uri="{FF2B5EF4-FFF2-40B4-BE49-F238E27FC236}">
                  <a16:creationId xmlns:a16="http://schemas.microsoft.com/office/drawing/2014/main" id="{2B03BD43-B2B7-4D40-BD45-34DD508A0D95}"/>
                </a:ext>
              </a:extLst>
            </p:cNvPr>
            <p:cNvGrpSpPr/>
            <p:nvPr/>
          </p:nvGrpSpPr>
          <p:grpSpPr>
            <a:xfrm>
              <a:off x="14641930" y="17988954"/>
              <a:ext cx="4350795" cy="3714406"/>
              <a:chOff x="12302285" y="17348182"/>
              <a:chExt cx="4350795" cy="3714406"/>
            </a:xfrm>
          </p:grpSpPr>
          <p:grpSp>
            <p:nvGrpSpPr>
              <p:cNvPr id="63" name="Group 62">
                <a:extLst>
                  <a:ext uri="{FF2B5EF4-FFF2-40B4-BE49-F238E27FC236}">
                    <a16:creationId xmlns:a16="http://schemas.microsoft.com/office/drawing/2014/main" id="{4DD13786-2DC9-47B9-9E83-B0DAA7B1907B}"/>
                  </a:ext>
                </a:extLst>
              </p:cNvPr>
              <p:cNvGrpSpPr/>
              <p:nvPr/>
            </p:nvGrpSpPr>
            <p:grpSpPr>
              <a:xfrm>
                <a:off x="12302285" y="17635463"/>
                <a:ext cx="4350795" cy="3128282"/>
                <a:chOff x="11441389" y="16216808"/>
                <a:chExt cx="4712744" cy="3388529"/>
              </a:xfrm>
            </p:grpSpPr>
            <p:pic>
              <p:nvPicPr>
                <p:cNvPr id="66" name="Picture 65" descr="A picture containing text, vector graphics&#10;&#10;Description automatically generated">
                  <a:extLst>
                    <a:ext uri="{FF2B5EF4-FFF2-40B4-BE49-F238E27FC236}">
                      <a16:creationId xmlns:a16="http://schemas.microsoft.com/office/drawing/2014/main" id="{435C387C-AC7F-40BF-88FD-D6DF4B8B45C1}"/>
                    </a:ext>
                  </a:extLst>
                </p:cNvPr>
                <p:cNvPicPr>
                  <a:picLocks noChangeAspect="1"/>
                </p:cNvPicPr>
                <p:nvPr/>
              </p:nvPicPr>
              <p:blipFill rotWithShape="1">
                <a:blip r:embed="rId4">
                  <a:extLst>
                    <a:ext uri="{28A0092B-C50C-407E-A947-70E740481C1C}">
                      <a14:useLocalDpi xmlns:a14="http://schemas.microsoft.com/office/drawing/2010/main" val="0"/>
                    </a:ext>
                  </a:extLst>
                </a:blip>
                <a:srcRect l="3428" t="30470" r="51973" b="28219"/>
                <a:stretch/>
              </p:blipFill>
              <p:spPr>
                <a:xfrm>
                  <a:off x="11445229" y="16216808"/>
                  <a:ext cx="4708904" cy="1635724"/>
                </a:xfrm>
                <a:prstGeom prst="rect">
                  <a:avLst/>
                </a:prstGeom>
              </p:spPr>
            </p:pic>
            <p:pic>
              <p:nvPicPr>
                <p:cNvPr id="67" name="Picture 66">
                  <a:extLst>
                    <a:ext uri="{FF2B5EF4-FFF2-40B4-BE49-F238E27FC236}">
                      <a16:creationId xmlns:a16="http://schemas.microsoft.com/office/drawing/2014/main" id="{BE9ADAD1-6696-4B9F-968F-388D0279162C}"/>
                    </a:ext>
                  </a:extLst>
                </p:cNvPr>
                <p:cNvPicPr>
                  <a:picLocks noChangeAspect="1"/>
                </p:cNvPicPr>
                <p:nvPr/>
              </p:nvPicPr>
              <p:blipFill rotWithShape="1">
                <a:blip r:embed="rId5">
                  <a:extLst>
                    <a:ext uri="{28A0092B-C50C-407E-A947-70E740481C1C}">
                      <a14:useLocalDpi xmlns:a14="http://schemas.microsoft.com/office/drawing/2010/main" val="0"/>
                    </a:ext>
                  </a:extLst>
                </a:blip>
                <a:srcRect l="52438" t="29429" r="3321" b="29407"/>
                <a:stretch/>
              </p:blipFill>
              <p:spPr>
                <a:xfrm>
                  <a:off x="11441389" y="17962307"/>
                  <a:ext cx="4708902" cy="1643030"/>
                </a:xfrm>
                <a:prstGeom prst="rect">
                  <a:avLst/>
                </a:prstGeom>
              </p:spPr>
            </p:pic>
          </p:grpSp>
          <p:sp>
            <p:nvSpPr>
              <p:cNvPr id="64" name="TextBox 63">
                <a:extLst>
                  <a:ext uri="{FF2B5EF4-FFF2-40B4-BE49-F238E27FC236}">
                    <a16:creationId xmlns:a16="http://schemas.microsoft.com/office/drawing/2014/main" id="{B43337C5-624B-4837-B018-C60B11FF2A46}"/>
                  </a:ext>
                </a:extLst>
              </p:cNvPr>
              <p:cNvSpPr txBox="1"/>
              <p:nvPr/>
            </p:nvSpPr>
            <p:spPr>
              <a:xfrm>
                <a:off x="13234729" y="17348182"/>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Left</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5" name="TextBox 64">
                <a:extLst>
                  <a:ext uri="{FF2B5EF4-FFF2-40B4-BE49-F238E27FC236}">
                    <a16:creationId xmlns:a16="http://schemas.microsoft.com/office/drawing/2014/main" id="{911BEEA5-896C-40D6-9460-B1D9924D01CB}"/>
                  </a:ext>
                </a:extLst>
              </p:cNvPr>
              <p:cNvSpPr txBox="1"/>
              <p:nvPr/>
            </p:nvSpPr>
            <p:spPr>
              <a:xfrm>
                <a:off x="13345654" y="20445835"/>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Right</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grpSp>
          <p:nvGrpSpPr>
            <p:cNvPr id="52" name="Group 51">
              <a:extLst>
                <a:ext uri="{FF2B5EF4-FFF2-40B4-BE49-F238E27FC236}">
                  <a16:creationId xmlns:a16="http://schemas.microsoft.com/office/drawing/2014/main" id="{4CD711EF-A077-4666-9A8B-352EAF34AD05}"/>
                </a:ext>
              </a:extLst>
            </p:cNvPr>
            <p:cNvGrpSpPr/>
            <p:nvPr/>
          </p:nvGrpSpPr>
          <p:grpSpPr>
            <a:xfrm>
              <a:off x="18879202" y="18541030"/>
              <a:ext cx="2727305" cy="1988623"/>
              <a:chOff x="18875346" y="16723756"/>
              <a:chExt cx="2727305" cy="1988623"/>
            </a:xfrm>
          </p:grpSpPr>
          <p:pic>
            <p:nvPicPr>
              <p:cNvPr id="59" name="Picture 58">
                <a:extLst>
                  <a:ext uri="{FF2B5EF4-FFF2-40B4-BE49-F238E27FC236}">
                    <a16:creationId xmlns:a16="http://schemas.microsoft.com/office/drawing/2014/main" id="{45227C79-2AD1-439F-9315-817C41D058A8}"/>
                  </a:ext>
                </a:extLst>
              </p:cNvPr>
              <p:cNvPicPr>
                <a:picLocks noChangeAspect="1"/>
              </p:cNvPicPr>
              <p:nvPr/>
            </p:nvPicPr>
            <p:blipFill rotWithShape="1">
              <a:blip r:embed="rId6">
                <a:extLst>
                  <a:ext uri="{28A0092B-C50C-407E-A947-70E740481C1C}">
                    <a14:useLocalDpi xmlns:a14="http://schemas.microsoft.com/office/drawing/2010/main" val="0"/>
                  </a:ext>
                </a:extLst>
              </a:blip>
              <a:srcRect l="24328" t="51671" r="27061" b="3537"/>
              <a:stretch/>
            </p:blipFill>
            <p:spPr>
              <a:xfrm>
                <a:off x="19296715" y="16969560"/>
                <a:ext cx="1891432" cy="1742819"/>
              </a:xfrm>
              <a:prstGeom prst="rect">
                <a:avLst/>
              </a:prstGeom>
            </p:spPr>
          </p:pic>
          <p:sp>
            <p:nvSpPr>
              <p:cNvPr id="60" name="TextBox 59">
                <a:extLst>
                  <a:ext uri="{FF2B5EF4-FFF2-40B4-BE49-F238E27FC236}">
                    <a16:creationId xmlns:a16="http://schemas.microsoft.com/office/drawing/2014/main" id="{1505ED69-791D-4AD6-B0D0-6D187A22DA8D}"/>
                  </a:ext>
                </a:extLst>
              </p:cNvPr>
              <p:cNvSpPr txBox="1"/>
              <p:nvPr/>
            </p:nvSpPr>
            <p:spPr>
              <a:xfrm>
                <a:off x="18875346" y="16735470"/>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983487F8-52BE-4D06-8DEC-1D0F5A923294}"/>
                  </a:ext>
                </a:extLst>
              </p:cNvPr>
              <p:cNvSpPr txBox="1"/>
              <p:nvPr/>
            </p:nvSpPr>
            <p:spPr>
              <a:xfrm>
                <a:off x="20470388" y="1672375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9441B2D7-2686-42E7-A16C-D72A3073FB8D}"/>
                  </a:ext>
                </a:extLst>
              </p:cNvPr>
              <p:cNvSpPr txBox="1"/>
              <p:nvPr/>
            </p:nvSpPr>
            <p:spPr>
              <a:xfrm>
                <a:off x="18875517" y="1673778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sp>
          <p:nvSpPr>
            <p:cNvPr id="53" name="TextBox 52">
              <a:extLst>
                <a:ext uri="{FF2B5EF4-FFF2-40B4-BE49-F238E27FC236}">
                  <a16:creationId xmlns:a16="http://schemas.microsoft.com/office/drawing/2014/main" id="{69085F88-46DC-4136-B9BC-8215385736C7}"/>
                </a:ext>
              </a:extLst>
            </p:cNvPr>
            <p:cNvSpPr txBox="1"/>
            <p:nvPr/>
          </p:nvSpPr>
          <p:spPr>
            <a:xfrm>
              <a:off x="15549400" y="1939550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DDE96A2-63D7-4D9A-9C88-77C9CF7497A3}"/>
                </a:ext>
              </a:extLst>
            </p:cNvPr>
            <p:cNvSpPr txBox="1"/>
            <p:nvPr/>
          </p:nvSpPr>
          <p:spPr>
            <a:xfrm>
              <a:off x="16265429" y="18861024"/>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9477F427-EA45-40BC-8D47-41B6AC6392A0}"/>
                </a:ext>
              </a:extLst>
            </p:cNvPr>
            <p:cNvSpPr txBox="1"/>
            <p:nvPr/>
          </p:nvSpPr>
          <p:spPr>
            <a:xfrm>
              <a:off x="16235045" y="20326937"/>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3</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6" name="TextBox 55">
              <a:extLst>
                <a:ext uri="{FF2B5EF4-FFF2-40B4-BE49-F238E27FC236}">
                  <a16:creationId xmlns:a16="http://schemas.microsoft.com/office/drawing/2014/main" id="{2623411E-4FD1-4F85-B747-F9917FF5CE83}"/>
                </a:ext>
              </a:extLst>
            </p:cNvPr>
            <p:cNvSpPr txBox="1"/>
            <p:nvPr/>
          </p:nvSpPr>
          <p:spPr>
            <a:xfrm>
              <a:off x="17238936" y="19523389"/>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4</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8" name="TextBox 57">
              <a:extLst>
                <a:ext uri="{FF2B5EF4-FFF2-40B4-BE49-F238E27FC236}">
                  <a16:creationId xmlns:a16="http://schemas.microsoft.com/office/drawing/2014/main" id="{A4E59DF2-B4F6-45B8-82E0-D1F67911A428}"/>
                </a:ext>
              </a:extLst>
            </p:cNvPr>
            <p:cNvSpPr txBox="1"/>
            <p:nvPr/>
          </p:nvSpPr>
          <p:spPr>
            <a:xfrm>
              <a:off x="19814385" y="2026813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5</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04165" y="875889"/>
            <a:ext cx="2496422" cy="5912578"/>
          </a:xfrm>
          <a:prstGeom prst="rect">
            <a:avLst/>
          </a:prstGeom>
        </p:spPr>
      </p:pic>
      <p:sp>
        <p:nvSpPr>
          <p:cNvPr id="37" name="Rectangle 36">
            <a:extLst>
              <a:ext uri="{FF2B5EF4-FFF2-40B4-BE49-F238E27FC236}">
                <a16:creationId xmlns:a16="http://schemas.microsoft.com/office/drawing/2014/main" id="{4F039E33-AAA5-4D75-8FA3-AF5D07C5DEA0}"/>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8" name="Rectangle 37">
            <a:extLst>
              <a:ext uri="{FF2B5EF4-FFF2-40B4-BE49-F238E27FC236}">
                <a16:creationId xmlns:a16="http://schemas.microsoft.com/office/drawing/2014/main" id="{5BF21D40-FB9B-434F-A369-203728CE65F3}"/>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9" name="Rectangle 38">
            <a:extLst>
              <a:ext uri="{FF2B5EF4-FFF2-40B4-BE49-F238E27FC236}">
                <a16:creationId xmlns:a16="http://schemas.microsoft.com/office/drawing/2014/main" id="{DA061ACB-5022-42BD-A0AD-CF7CF15BC86A}"/>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40" name="Table 27">
            <a:extLst>
              <a:ext uri="{FF2B5EF4-FFF2-40B4-BE49-F238E27FC236}">
                <a16:creationId xmlns:a16="http://schemas.microsoft.com/office/drawing/2014/main" id="{DB2E0747-98C5-436B-A9AB-96F762204AC2}"/>
              </a:ext>
            </a:extLst>
          </p:cNvPr>
          <p:cNvGraphicFramePr>
            <a:graphicFrameLocks noGrp="1"/>
          </p:cNvGraphicFramePr>
          <p:nvPr>
            <p:extLst>
              <p:ext uri="{D42A27DB-BD31-4B8C-83A1-F6EECF244321}">
                <p14:modId xmlns:p14="http://schemas.microsoft.com/office/powerpoint/2010/main" val="2952125306"/>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41" name="Rectangle 40">
            <a:extLst>
              <a:ext uri="{FF2B5EF4-FFF2-40B4-BE49-F238E27FC236}">
                <a16:creationId xmlns:a16="http://schemas.microsoft.com/office/drawing/2014/main" id="{BBE0A605-0061-424C-A183-8346C3E0DE7D}"/>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2" name="Right Bracket 41">
            <a:extLst>
              <a:ext uri="{FF2B5EF4-FFF2-40B4-BE49-F238E27FC236}">
                <a16:creationId xmlns:a16="http://schemas.microsoft.com/office/drawing/2014/main" id="{862D1755-3B6A-4B34-8FBD-7E83FDA1B425}"/>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6" name="TextBox 45">
            <a:extLst>
              <a:ext uri="{FF2B5EF4-FFF2-40B4-BE49-F238E27FC236}">
                <a16:creationId xmlns:a16="http://schemas.microsoft.com/office/drawing/2014/main" id="{4A4C6473-551A-42C3-81BE-36E412EEB322}"/>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7" name="Straight Arrow Connector 56">
            <a:extLst>
              <a:ext uri="{FF2B5EF4-FFF2-40B4-BE49-F238E27FC236}">
                <a16:creationId xmlns:a16="http://schemas.microsoft.com/office/drawing/2014/main" id="{2D180627-53EB-4210-9799-9ED7C824A2D6}"/>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C5C87D-2000-4530-98F5-0C7BB1384F22}"/>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DE21A63-A422-47CF-8229-C795B61D8930}"/>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70" name="TextBox 69">
            <a:extLst>
              <a:ext uri="{FF2B5EF4-FFF2-40B4-BE49-F238E27FC236}">
                <a16:creationId xmlns:a16="http://schemas.microsoft.com/office/drawing/2014/main" id="{19B1D3DB-CB24-4F28-8CFC-45090B69CE29}"/>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39EC284E-2023-4733-8941-2C889F9BE7BE}"/>
              </a:ext>
            </a:extLst>
          </p:cNvPr>
          <p:cNvSpPr>
            <a:spLocks noGrp="1"/>
          </p:cNvSpPr>
          <p:nvPr>
            <p:ph type="sldNum" sz="quarter" idx="12"/>
          </p:nvPr>
        </p:nvSpPr>
        <p:spPr/>
        <p:txBody>
          <a:bodyPr/>
          <a:lstStyle/>
          <a:p>
            <a:fld id="{C42B02F8-E519-4AA4-8330-31B4BA7144F5}" type="slidenum">
              <a:rPr lang="en-AU" smtClean="0"/>
              <a:t>12</a:t>
            </a:fld>
            <a:endParaRPr lang="en-AU"/>
          </a:p>
        </p:txBody>
      </p:sp>
      <p:sp>
        <p:nvSpPr>
          <p:cNvPr id="6" name="Date Placeholder 5">
            <a:extLst>
              <a:ext uri="{FF2B5EF4-FFF2-40B4-BE49-F238E27FC236}">
                <a16:creationId xmlns:a16="http://schemas.microsoft.com/office/drawing/2014/main" id="{A0D9856F-69F3-4B63-9CF2-CABDEDA5FC40}"/>
              </a:ext>
            </a:extLst>
          </p:cNvPr>
          <p:cNvSpPr>
            <a:spLocks noGrp="1"/>
          </p:cNvSpPr>
          <p:nvPr>
            <p:ph type="dt" sz="half" idx="10"/>
          </p:nvPr>
        </p:nvSpPr>
        <p:spPr/>
        <p:txBody>
          <a:bodyPr/>
          <a:lstStyle/>
          <a:p>
            <a:r>
              <a:rPr lang="en-US"/>
              <a:t>CNS 2022</a:t>
            </a:r>
            <a:endParaRPr lang="en-AU"/>
          </a:p>
        </p:txBody>
      </p:sp>
      <p:sp>
        <p:nvSpPr>
          <p:cNvPr id="48" name="Rectangle 47">
            <a:extLst>
              <a:ext uri="{FF2B5EF4-FFF2-40B4-BE49-F238E27FC236}">
                <a16:creationId xmlns:a16="http://schemas.microsoft.com/office/drawing/2014/main" id="{A3296F83-402A-4169-B53D-E02554DCEC10}"/>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71" name="Rectangle 70">
            <a:extLst>
              <a:ext uri="{FF2B5EF4-FFF2-40B4-BE49-F238E27FC236}">
                <a16:creationId xmlns:a16="http://schemas.microsoft.com/office/drawing/2014/main" id="{A5D66222-FC32-4FF8-9CE7-1D07A466A072}"/>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72" name="Rectangle 71">
            <a:extLst>
              <a:ext uri="{FF2B5EF4-FFF2-40B4-BE49-F238E27FC236}">
                <a16:creationId xmlns:a16="http://schemas.microsoft.com/office/drawing/2014/main" id="{171799EF-A35F-4CE0-B308-360334138430}"/>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63373B9D-6663-491C-80FC-75702726EFF5}"/>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TextBox 73">
            <a:extLst>
              <a:ext uri="{FF2B5EF4-FFF2-40B4-BE49-F238E27FC236}">
                <a16:creationId xmlns:a16="http://schemas.microsoft.com/office/drawing/2014/main" id="{E052BD3B-C149-4FF7-A4C2-D133A45C416D}"/>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75" name="TextBox 74">
            <a:extLst>
              <a:ext uri="{FF2B5EF4-FFF2-40B4-BE49-F238E27FC236}">
                <a16:creationId xmlns:a16="http://schemas.microsoft.com/office/drawing/2014/main" id="{B430A8F3-B100-4B1E-A0FC-25EBD0409568}"/>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76" name="TextBox 75">
            <a:extLst>
              <a:ext uri="{FF2B5EF4-FFF2-40B4-BE49-F238E27FC236}">
                <a16:creationId xmlns:a16="http://schemas.microsoft.com/office/drawing/2014/main" id="{6B66A139-DB4B-4E7C-8931-F219DE6C85A4}"/>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77" name="TextBox 76">
            <a:extLst>
              <a:ext uri="{FF2B5EF4-FFF2-40B4-BE49-F238E27FC236}">
                <a16:creationId xmlns:a16="http://schemas.microsoft.com/office/drawing/2014/main" id="{3740CD86-9CD6-4204-9086-4E1548D887BE}"/>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pic>
        <p:nvPicPr>
          <p:cNvPr id="7" name="Picture 6">
            <a:extLst>
              <a:ext uri="{FF2B5EF4-FFF2-40B4-BE49-F238E27FC236}">
                <a16:creationId xmlns:a16="http://schemas.microsoft.com/office/drawing/2014/main" id="{BE9A0E06-1B6D-4CF7-897B-40D5491DDA0B}"/>
              </a:ext>
            </a:extLst>
          </p:cNvPr>
          <p:cNvPicPr>
            <a:picLocks noChangeAspect="1"/>
          </p:cNvPicPr>
          <p:nvPr/>
        </p:nvPicPr>
        <p:blipFill>
          <a:blip r:embed="rId8"/>
          <a:stretch>
            <a:fillRect/>
          </a:stretch>
        </p:blipFill>
        <p:spPr>
          <a:xfrm>
            <a:off x="9137999" y="4734053"/>
            <a:ext cx="2934185" cy="758744"/>
          </a:xfrm>
          <a:prstGeom prst="rect">
            <a:avLst/>
          </a:prstGeom>
          <a:ln>
            <a:solidFill>
              <a:schemeClr val="tx1"/>
            </a:solidFill>
          </a:ln>
        </p:spPr>
      </p:pic>
      <p:pic>
        <p:nvPicPr>
          <p:cNvPr id="9" name="Picture 8">
            <a:extLst>
              <a:ext uri="{FF2B5EF4-FFF2-40B4-BE49-F238E27FC236}">
                <a16:creationId xmlns:a16="http://schemas.microsoft.com/office/drawing/2014/main" id="{E37398CD-4726-49F1-9EC6-D43E1AC8B407}"/>
              </a:ext>
            </a:extLst>
          </p:cNvPr>
          <p:cNvPicPr>
            <a:picLocks noChangeAspect="1"/>
          </p:cNvPicPr>
          <p:nvPr/>
        </p:nvPicPr>
        <p:blipFill>
          <a:blip r:embed="rId9"/>
          <a:stretch>
            <a:fillRect/>
          </a:stretch>
        </p:blipFill>
        <p:spPr>
          <a:xfrm>
            <a:off x="9138418" y="5640820"/>
            <a:ext cx="2933766" cy="678728"/>
          </a:xfrm>
          <a:prstGeom prst="rect">
            <a:avLst/>
          </a:prstGeom>
          <a:ln>
            <a:solidFill>
              <a:schemeClr val="tx1"/>
            </a:solidFill>
          </a:ln>
        </p:spPr>
      </p:pic>
    </p:spTree>
    <p:extLst>
      <p:ext uri="{BB962C8B-B14F-4D97-AF65-F5344CB8AC3E}">
        <p14:creationId xmlns:p14="http://schemas.microsoft.com/office/powerpoint/2010/main" val="100049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5D3B530-E470-4004-A89B-0250C375B21F}"/>
              </a:ext>
            </a:extLst>
          </p:cNvPr>
          <p:cNvGrpSpPr/>
          <p:nvPr/>
        </p:nvGrpSpPr>
        <p:grpSpPr>
          <a:xfrm>
            <a:off x="317797" y="3979348"/>
            <a:ext cx="3498881" cy="1934250"/>
            <a:chOff x="336716" y="1648017"/>
            <a:chExt cx="3022402" cy="1670843"/>
          </a:xfrm>
        </p:grpSpPr>
        <p:pic>
          <p:nvPicPr>
            <p:cNvPr id="39" name="Picture 38">
              <a:extLst>
                <a:ext uri="{FF2B5EF4-FFF2-40B4-BE49-F238E27FC236}">
                  <a16:creationId xmlns:a16="http://schemas.microsoft.com/office/drawing/2014/main" id="{071F4834-8BC6-4C13-A546-FEAA17D4E0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40" name="TextBox 39">
              <a:extLst>
                <a:ext uri="{FF2B5EF4-FFF2-40B4-BE49-F238E27FC236}">
                  <a16:creationId xmlns:a16="http://schemas.microsoft.com/office/drawing/2014/main" id="{31C9FCD7-425F-4554-AFBA-87518EFCCC3C}"/>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1" name="Straight Connector 40">
              <a:extLst>
                <a:ext uri="{FF2B5EF4-FFF2-40B4-BE49-F238E27FC236}">
                  <a16:creationId xmlns:a16="http://schemas.microsoft.com/office/drawing/2014/main" id="{3E3C9F07-7D8F-4408-A3A3-F8D3B13119CB}"/>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136314"/>
            <a:ext cx="12192000" cy="1010327"/>
          </a:xfrm>
        </p:spPr>
        <p:txBody>
          <a:bodyPr>
            <a:normAutofit/>
          </a:bodyPr>
          <a:lstStyle/>
          <a:p>
            <a:pPr algn="ctr"/>
            <a:r>
              <a:rPr lang="en-US" sz="3200" dirty="0">
                <a:latin typeface="Product Sans" panose="020B0403030502040203" pitchFamily="34" charset="0"/>
                <a:cs typeface="Rod" panose="02030509050101010101" pitchFamily="49" charset="-79"/>
              </a:rPr>
              <a:t>Two TS features show globally altered properties in schizophrenia</a:t>
            </a:r>
            <a:endParaRPr lang="en-AU" sz="3200" dirty="0">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74799" y="963345"/>
            <a:ext cx="2874676" cy="5226683"/>
          </a:xfrm>
          <a:prstGeom prst="rect">
            <a:avLst/>
          </a:prstGeom>
        </p:spPr>
      </p:pic>
      <p:sp>
        <p:nvSpPr>
          <p:cNvPr id="85" name="TextBox 84">
            <a:extLst>
              <a:ext uri="{FF2B5EF4-FFF2-40B4-BE49-F238E27FC236}">
                <a16:creationId xmlns:a16="http://schemas.microsoft.com/office/drawing/2014/main" id="{D1ADBCA0-989F-4D83-9FA4-EB835FB30D53}"/>
              </a:ext>
            </a:extLst>
          </p:cNvPr>
          <p:cNvSpPr txBox="1"/>
          <p:nvPr/>
        </p:nvSpPr>
        <p:spPr>
          <a:xfrm>
            <a:off x="6897565" y="1185189"/>
            <a:ext cx="4487904"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2/22 univariate TS features significant:</a:t>
            </a:r>
            <a:endParaRPr lang="en-US" dirty="0">
              <a:latin typeface="Product Sans" panose="020B0403030502040203" pitchFamily="34" charset="0"/>
              <a:ea typeface="Open Sans" pitchFamily="2" charset="0"/>
              <a:cs typeface="Open Sans" pitchFamily="2" charset="0"/>
            </a:endParaRPr>
          </a:p>
        </p:txBody>
      </p:sp>
      <p:sp>
        <p:nvSpPr>
          <p:cNvPr id="89" name="TextBox 88">
            <a:extLst>
              <a:ext uri="{FF2B5EF4-FFF2-40B4-BE49-F238E27FC236}">
                <a16:creationId xmlns:a16="http://schemas.microsoft.com/office/drawing/2014/main" id="{F12E9481-9317-413D-9345-4FD8BDF9775B}"/>
              </a:ext>
            </a:extLst>
          </p:cNvPr>
          <p:cNvSpPr txBox="1"/>
          <p:nvPr/>
        </p:nvSpPr>
        <p:spPr>
          <a:xfrm>
            <a:off x="6941251" y="4136592"/>
            <a:ext cx="4999869"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CO_HistogramAMI_even_2_5:</a:t>
            </a:r>
            <a:r>
              <a:rPr lang="en-US" sz="1600" b="1" dirty="0">
                <a:solidFill>
                  <a:schemeClr val="tx1"/>
                </a:solidFill>
                <a:latin typeface="Product Sans" panose="020B0403030502040203" pitchFamily="34" charset="0"/>
                <a:ea typeface="Open Sans" pitchFamily="2" charset="0"/>
                <a:cs typeface="Open Sans" pitchFamily="2" charset="0"/>
              </a:rPr>
              <a:t> </a:t>
            </a:r>
            <a:r>
              <a:rPr lang="en-US" sz="1600" b="1" dirty="0" err="1">
                <a:solidFill>
                  <a:schemeClr val="tx1"/>
                </a:solidFill>
                <a:latin typeface="Product Sans" panose="020B0403030502040203" pitchFamily="34" charset="0"/>
                <a:ea typeface="Open Sans" pitchFamily="2" charset="0"/>
                <a:cs typeface="Open Sans" pitchFamily="2" charset="0"/>
              </a:rPr>
              <a:t>Automutual</a:t>
            </a:r>
            <a:r>
              <a:rPr lang="en-US" sz="1600" b="1" dirty="0">
                <a:solidFill>
                  <a:schemeClr val="tx1"/>
                </a:solidFill>
                <a:latin typeface="Product Sans" panose="020B0403030502040203" pitchFamily="34" charset="0"/>
                <a:ea typeface="Open Sans" pitchFamily="2" charset="0"/>
                <a:cs typeface="Open Sans" pitchFamily="2" charset="0"/>
              </a:rPr>
              <a:t> information function </a:t>
            </a:r>
            <a:r>
              <a:rPr lang="en-US" sz="1600" dirty="0">
                <a:solidFill>
                  <a:schemeClr val="tx1"/>
                </a:solidFill>
                <a:latin typeface="Product Sans" panose="020B0403030502040203" pitchFamily="34" charset="0"/>
                <a:ea typeface="Open Sans" pitchFamily="2" charset="0"/>
                <a:cs typeface="Open Sans" pitchFamily="2" charset="0"/>
              </a:rPr>
              <a:t>with bins of 5 at lag </a:t>
            </a:r>
            <a:r>
              <a:rPr lang="el-GR" sz="1600" dirty="0">
                <a:solidFill>
                  <a:schemeClr val="tx1"/>
                </a:solidFill>
                <a:latin typeface="Product Sans" panose="020B0403030502040203" pitchFamily="34" charset="0"/>
                <a:ea typeface="Open Sans" pitchFamily="2" charset="0"/>
                <a:cs typeface="Open Sans" pitchFamily="2" charset="0"/>
              </a:rPr>
              <a:t>τ = 2 </a:t>
            </a:r>
            <a:endParaRPr lang="en-US" sz="1600" dirty="0">
              <a:solidFill>
                <a:schemeClr val="tx1"/>
              </a:solidFill>
              <a:latin typeface="Product Sans" panose="020B0403030502040203" pitchFamily="34" charset="0"/>
              <a:ea typeface="Open Sans" pitchFamily="2" charset="0"/>
              <a:cs typeface="Open Sans" pitchFamily="2" charset="0"/>
            </a:endParaRPr>
          </a:p>
        </p:txBody>
      </p:sp>
      <p:sp>
        <p:nvSpPr>
          <p:cNvPr id="33" name="Rectangle 32">
            <a:extLst>
              <a:ext uri="{FF2B5EF4-FFF2-40B4-BE49-F238E27FC236}">
                <a16:creationId xmlns:a16="http://schemas.microsoft.com/office/drawing/2014/main" id="{7B1BBCA2-0057-4AFE-9D7B-D40673A6483C}"/>
              </a:ext>
            </a:extLst>
          </p:cNvPr>
          <p:cNvSpPr/>
          <p:nvPr/>
        </p:nvSpPr>
        <p:spPr>
          <a:xfrm>
            <a:off x="581636" y="162572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4" name="Rectangle 33">
            <a:extLst>
              <a:ext uri="{FF2B5EF4-FFF2-40B4-BE49-F238E27FC236}">
                <a16:creationId xmlns:a16="http://schemas.microsoft.com/office/drawing/2014/main" id="{9FDB9B83-B8DF-49E5-B6FE-435A0DF56F84}"/>
              </a:ext>
            </a:extLst>
          </p:cNvPr>
          <p:cNvSpPr/>
          <p:nvPr/>
        </p:nvSpPr>
        <p:spPr>
          <a:xfrm>
            <a:off x="704878" y="176228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5" name="Rectangle 34">
            <a:extLst>
              <a:ext uri="{FF2B5EF4-FFF2-40B4-BE49-F238E27FC236}">
                <a16:creationId xmlns:a16="http://schemas.microsoft.com/office/drawing/2014/main" id="{1D3EAE18-841B-40DD-8C1B-03198E2F37E0}"/>
              </a:ext>
            </a:extLst>
          </p:cNvPr>
          <p:cNvSpPr/>
          <p:nvPr/>
        </p:nvSpPr>
        <p:spPr>
          <a:xfrm>
            <a:off x="853474" y="1897466"/>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36" name="Table 27">
            <a:extLst>
              <a:ext uri="{FF2B5EF4-FFF2-40B4-BE49-F238E27FC236}">
                <a16:creationId xmlns:a16="http://schemas.microsoft.com/office/drawing/2014/main" id="{0354DFDB-DBC4-4380-9849-8703B5C854C9}"/>
              </a:ext>
            </a:extLst>
          </p:cNvPr>
          <p:cNvGraphicFramePr>
            <a:graphicFrameLocks noGrp="1"/>
          </p:cNvGraphicFramePr>
          <p:nvPr>
            <p:extLst>
              <p:ext uri="{D42A27DB-BD31-4B8C-83A1-F6EECF244321}">
                <p14:modId xmlns:p14="http://schemas.microsoft.com/office/powerpoint/2010/main" val="1677733797"/>
              </p:ext>
            </p:extLst>
          </p:nvPr>
        </p:nvGraphicFramePr>
        <p:xfrm>
          <a:off x="991742" y="2050979"/>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37" name="Rectangle 36">
            <a:extLst>
              <a:ext uri="{FF2B5EF4-FFF2-40B4-BE49-F238E27FC236}">
                <a16:creationId xmlns:a16="http://schemas.microsoft.com/office/drawing/2014/main" id="{C49FFEE9-60CF-4E30-8110-E021BE56917E}"/>
              </a:ext>
            </a:extLst>
          </p:cNvPr>
          <p:cNvSpPr/>
          <p:nvPr/>
        </p:nvSpPr>
        <p:spPr>
          <a:xfrm>
            <a:off x="984682" y="2046907"/>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3" name="Right Bracket 42">
            <a:extLst>
              <a:ext uri="{FF2B5EF4-FFF2-40B4-BE49-F238E27FC236}">
                <a16:creationId xmlns:a16="http://schemas.microsoft.com/office/drawing/2014/main" id="{4F25AC2E-F4C8-4283-8C3E-4E7E895CECCD}"/>
              </a:ext>
            </a:extLst>
          </p:cNvPr>
          <p:cNvSpPr/>
          <p:nvPr/>
        </p:nvSpPr>
        <p:spPr>
          <a:xfrm rot="19021902">
            <a:off x="1797084" y="1514562"/>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4" name="TextBox 43">
            <a:extLst>
              <a:ext uri="{FF2B5EF4-FFF2-40B4-BE49-F238E27FC236}">
                <a16:creationId xmlns:a16="http://schemas.microsoft.com/office/drawing/2014/main" id="{88D0D19D-7C55-4784-9AAE-2A266BD883F3}"/>
              </a:ext>
            </a:extLst>
          </p:cNvPr>
          <p:cNvSpPr txBox="1"/>
          <p:nvPr/>
        </p:nvSpPr>
        <p:spPr>
          <a:xfrm>
            <a:off x="1874502" y="1400507"/>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47" name="Straight Arrow Connector 46">
            <a:extLst>
              <a:ext uri="{FF2B5EF4-FFF2-40B4-BE49-F238E27FC236}">
                <a16:creationId xmlns:a16="http://schemas.microsoft.com/office/drawing/2014/main" id="{762ABAA7-D08C-4C3C-B2AC-CD2A134FC346}"/>
              </a:ext>
            </a:extLst>
          </p:cNvPr>
          <p:cNvCxnSpPr>
            <a:cxnSpLocks/>
          </p:cNvCxnSpPr>
          <p:nvPr/>
        </p:nvCxnSpPr>
        <p:spPr>
          <a:xfrm>
            <a:off x="2088293" y="2039977"/>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C6D20E7-E531-4D70-B5AF-4AEEEBD9103C}"/>
              </a:ext>
            </a:extLst>
          </p:cNvPr>
          <p:cNvSpPr txBox="1"/>
          <p:nvPr/>
        </p:nvSpPr>
        <p:spPr>
          <a:xfrm>
            <a:off x="661853" y="3151375"/>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75368538-E0A1-4F62-9C0D-4B69BC0E3DFE}"/>
              </a:ext>
            </a:extLst>
          </p:cNvPr>
          <p:cNvSpPr txBox="1"/>
          <p:nvPr/>
        </p:nvSpPr>
        <p:spPr>
          <a:xfrm>
            <a:off x="2112458" y="2357958"/>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0" name="Straight Arrow Connector 49">
            <a:extLst>
              <a:ext uri="{FF2B5EF4-FFF2-40B4-BE49-F238E27FC236}">
                <a16:creationId xmlns:a16="http://schemas.microsoft.com/office/drawing/2014/main" id="{606C7B47-6D08-4B37-BA50-2907E3A230D7}"/>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F62F293-6AEF-4A0A-AA7C-0A1D0E9E387F}"/>
              </a:ext>
            </a:extLst>
          </p:cNvPr>
          <p:cNvSpPr>
            <a:spLocks noGrp="1"/>
          </p:cNvSpPr>
          <p:nvPr>
            <p:ph type="sldNum" sz="quarter" idx="12"/>
          </p:nvPr>
        </p:nvSpPr>
        <p:spPr/>
        <p:txBody>
          <a:bodyPr/>
          <a:lstStyle/>
          <a:p>
            <a:fld id="{C42B02F8-E519-4AA4-8330-31B4BA7144F5}" type="slidenum">
              <a:rPr lang="en-AU" smtClean="0"/>
              <a:t>13</a:t>
            </a:fld>
            <a:endParaRPr lang="en-AU"/>
          </a:p>
        </p:txBody>
      </p:sp>
      <p:sp>
        <p:nvSpPr>
          <p:cNvPr id="9" name="Date Placeholder 8">
            <a:extLst>
              <a:ext uri="{FF2B5EF4-FFF2-40B4-BE49-F238E27FC236}">
                <a16:creationId xmlns:a16="http://schemas.microsoft.com/office/drawing/2014/main" id="{E467DAB8-00DD-4C98-B17B-65CE841ADCC5}"/>
              </a:ext>
            </a:extLst>
          </p:cNvPr>
          <p:cNvSpPr>
            <a:spLocks noGrp="1"/>
          </p:cNvSpPr>
          <p:nvPr>
            <p:ph type="dt" sz="half" idx="10"/>
          </p:nvPr>
        </p:nvSpPr>
        <p:spPr/>
        <p:txBody>
          <a:bodyPr/>
          <a:lstStyle/>
          <a:p>
            <a:r>
              <a:rPr lang="en-US"/>
              <a:t>CNS 2022</a:t>
            </a:r>
            <a:endParaRPr lang="en-AU"/>
          </a:p>
        </p:txBody>
      </p:sp>
      <p:sp>
        <p:nvSpPr>
          <p:cNvPr id="42" name="Rectangle 41">
            <a:extLst>
              <a:ext uri="{FF2B5EF4-FFF2-40B4-BE49-F238E27FC236}">
                <a16:creationId xmlns:a16="http://schemas.microsoft.com/office/drawing/2014/main" id="{032B97FA-51EF-4B48-B132-C0AB5B8B2F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5" name="Rectangle 44">
            <a:extLst>
              <a:ext uri="{FF2B5EF4-FFF2-40B4-BE49-F238E27FC236}">
                <a16:creationId xmlns:a16="http://schemas.microsoft.com/office/drawing/2014/main" id="{FECFADE3-8542-4FBB-AE2B-9F1FA69C1A33}"/>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6" name="Rectangle 45">
            <a:extLst>
              <a:ext uri="{FF2B5EF4-FFF2-40B4-BE49-F238E27FC236}">
                <a16:creationId xmlns:a16="http://schemas.microsoft.com/office/drawing/2014/main" id="{C3706804-A365-426A-AFBF-31B54B2DA03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27899AE8-1B80-432C-9187-22D5DB7DF88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a:extLst>
              <a:ext uri="{FF2B5EF4-FFF2-40B4-BE49-F238E27FC236}">
                <a16:creationId xmlns:a16="http://schemas.microsoft.com/office/drawing/2014/main" id="{E33387E9-389A-4BA5-B100-242C0CE3831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BE098F9E-1973-4A81-B5A1-9531A4D1D4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540CB079-55D9-4E55-AB15-36C18D8D79CE}"/>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51840DE7-EFA7-47F2-82A5-CAC5EDC14EE1}"/>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grpSp>
        <p:nvGrpSpPr>
          <p:cNvPr id="22" name="Group 21">
            <a:extLst>
              <a:ext uri="{FF2B5EF4-FFF2-40B4-BE49-F238E27FC236}">
                <a16:creationId xmlns:a16="http://schemas.microsoft.com/office/drawing/2014/main" id="{F9D6634D-72E7-4B09-B8C5-31C7C7085C85}"/>
              </a:ext>
            </a:extLst>
          </p:cNvPr>
          <p:cNvGrpSpPr/>
          <p:nvPr/>
        </p:nvGrpSpPr>
        <p:grpSpPr>
          <a:xfrm>
            <a:off x="7020489" y="1630742"/>
            <a:ext cx="4841394" cy="2368709"/>
            <a:chOff x="7020489" y="1835283"/>
            <a:chExt cx="4841394" cy="2368709"/>
          </a:xfrm>
        </p:grpSpPr>
        <p:sp>
          <p:nvSpPr>
            <p:cNvPr id="98" name="TextBox 97">
              <a:extLst>
                <a:ext uri="{FF2B5EF4-FFF2-40B4-BE49-F238E27FC236}">
                  <a16:creationId xmlns:a16="http://schemas.microsoft.com/office/drawing/2014/main" id="{281B566D-9DE9-443B-8D96-6C08667BED67}"/>
                </a:ext>
              </a:extLst>
            </p:cNvPr>
            <p:cNvSpPr txBox="1"/>
            <p:nvPr/>
          </p:nvSpPr>
          <p:spPr>
            <a:xfrm>
              <a:off x="7436849" y="2544644"/>
              <a:ext cx="827308"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Value</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99" name="TextBox 98">
              <a:extLst>
                <a:ext uri="{FF2B5EF4-FFF2-40B4-BE49-F238E27FC236}">
                  <a16:creationId xmlns:a16="http://schemas.microsoft.com/office/drawing/2014/main" id="{080C7D63-3A12-4FDB-B3A0-369DA3D4E251}"/>
                </a:ext>
              </a:extLst>
            </p:cNvPr>
            <p:cNvSpPr txBox="1"/>
            <p:nvPr/>
          </p:nvSpPr>
          <p:spPr>
            <a:xfrm>
              <a:off x="7528555" y="3476480"/>
              <a:ext cx="827308" cy="369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PSD</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6" name="TextBox 55">
              <a:extLst>
                <a:ext uri="{FF2B5EF4-FFF2-40B4-BE49-F238E27FC236}">
                  <a16:creationId xmlns:a16="http://schemas.microsoft.com/office/drawing/2014/main" id="{DCE6AD5F-E080-470A-A725-F598393CCCD9}"/>
                </a:ext>
              </a:extLst>
            </p:cNvPr>
            <p:cNvSpPr txBox="1"/>
            <p:nvPr/>
          </p:nvSpPr>
          <p:spPr>
            <a:xfrm>
              <a:off x="7020489" y="1835283"/>
              <a:ext cx="4841394" cy="584775"/>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SP_Summaries_welch_rect_centroid</a:t>
              </a:r>
              <a:r>
                <a:rPr lang="en-US" sz="1600" dirty="0">
                  <a:latin typeface="Product Sans" panose="020B0403030502040203" pitchFamily="34" charset="0"/>
                  <a:ea typeface="Open Sans" pitchFamily="2" charset="0"/>
                  <a:cs typeface="Open Sans" pitchFamily="2" charset="0"/>
                </a:rPr>
                <a:t>:</a:t>
              </a:r>
              <a:r>
                <a:rPr lang="en-US" sz="1600" b="1" dirty="0">
                  <a:latin typeface="Product Sans" panose="020B0403030502040203" pitchFamily="34" charset="0"/>
                  <a:ea typeface="Open Sans" pitchFamily="2" charset="0"/>
                  <a:cs typeface="Open Sans" pitchFamily="2" charset="0"/>
                </a:rPr>
                <a:t> </a:t>
              </a:r>
              <a:r>
                <a:rPr lang="en-US" sz="1600" b="1" dirty="0">
                  <a:solidFill>
                    <a:srgbClr val="FF0000"/>
                  </a:solidFill>
                  <a:latin typeface="Product Sans" panose="020B0403030502040203" pitchFamily="34" charset="0"/>
                  <a:ea typeface="Open Sans" pitchFamily="2" charset="0"/>
                  <a:cs typeface="Open Sans" pitchFamily="2" charset="0"/>
                </a:rPr>
                <a:t>Centroid</a:t>
              </a:r>
              <a:r>
                <a:rPr lang="en-US" sz="1600" dirty="0">
                  <a:latin typeface="Product Sans" panose="020B0403030502040203" pitchFamily="34" charset="0"/>
                  <a:ea typeface="Open Sans" pitchFamily="2" charset="0"/>
                  <a:cs typeface="Open Sans" pitchFamily="2" charset="0"/>
                </a:rPr>
                <a:t> of the Welch-estimated </a:t>
              </a:r>
              <a:r>
                <a:rPr lang="en-US" sz="1600" b="1" dirty="0">
                  <a:latin typeface="Product Sans" panose="020B0403030502040203" pitchFamily="34" charset="0"/>
                  <a:ea typeface="Open Sans" pitchFamily="2" charset="0"/>
                  <a:cs typeface="Open Sans" pitchFamily="2" charset="0"/>
                </a:rPr>
                <a:t>power spectral density (PSD)</a:t>
              </a:r>
              <a:endParaRPr lang="en-US" sz="1600" b="1" dirty="0">
                <a:solidFill>
                  <a:schemeClr val="tx1"/>
                </a:solidFill>
                <a:latin typeface="Product Sans" panose="020B0403030502040203" pitchFamily="34" charset="0"/>
                <a:ea typeface="Open Sans" pitchFamily="2" charset="0"/>
                <a:cs typeface="Open Sans" pitchFamily="2" charset="0"/>
              </a:endParaRPr>
            </a:p>
          </p:txBody>
        </p:sp>
        <p:pic>
          <p:nvPicPr>
            <p:cNvPr id="95" name="Picture 12">
              <a:extLst>
                <a:ext uri="{FF2B5EF4-FFF2-40B4-BE49-F238E27FC236}">
                  <a16:creationId xmlns:a16="http://schemas.microsoft.com/office/drawing/2014/main" id="{F1B9769D-A9AB-456D-A569-DB81B3BA5921}"/>
                </a:ext>
              </a:extLst>
            </p:cNvPr>
            <p:cNvPicPr>
              <a:picLocks noChangeAspect="1" noChangeArrowheads="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8097" b="37074" l="36194" r="95821">
                          <a14:foregroundMark x1="95746" y1="19886" x2="95821" y2="20739"/>
                          <a14:foregroundMark x1="95000" y1="37074" x2="95075" y2="35795"/>
                          <a14:foregroundMark x1="95373" y1="13494" x2="95149" y2="8097"/>
                          <a14:foregroundMark x1="36194" y1="22727" x2="36269" y2="21307"/>
                        </a14:backgroundRemoval>
                      </a14:imgEffect>
                    </a14:imgLayer>
                  </a14:imgProps>
                </a:ext>
                <a:ext uri="{28A0092B-C50C-407E-A947-70E740481C1C}">
                  <a14:useLocalDpi xmlns:a14="http://schemas.microsoft.com/office/drawing/2010/main" val="0"/>
                </a:ext>
              </a:extLst>
            </a:blip>
            <a:srcRect l="34666" t="5934" r="2688" b="61559"/>
            <a:stretch/>
          </p:blipFill>
          <p:spPr bwMode="auto">
            <a:xfrm>
              <a:off x="8339378" y="2435284"/>
              <a:ext cx="1901521" cy="51838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85B853-1A41-4D58-9FE8-D4ACFFEF80C2}"/>
                </a:ext>
              </a:extLst>
            </p:cNvPr>
            <p:cNvGrpSpPr/>
            <p:nvPr/>
          </p:nvGrpSpPr>
          <p:grpSpPr>
            <a:xfrm>
              <a:off x="8161920" y="3164264"/>
              <a:ext cx="2397758" cy="649316"/>
              <a:chOff x="8423522" y="3449861"/>
              <a:chExt cx="1402538" cy="379809"/>
            </a:xfrm>
          </p:grpSpPr>
          <p:pic>
            <p:nvPicPr>
              <p:cNvPr id="96" name="Picture 12">
                <a:extLst>
                  <a:ext uri="{FF2B5EF4-FFF2-40B4-BE49-F238E27FC236}">
                    <a16:creationId xmlns:a16="http://schemas.microsoft.com/office/drawing/2014/main" id="{8DB2AF56-D3D8-4D91-AED4-5F4D2F793DD2}"/>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6">
                        <a14:imgEffect>
                          <a14:backgroundRemoval t="62074" b="88636" l="40821" r="90224">
                            <a14:foregroundMark x1="80373" y1="82955" x2="80000" y2="86080"/>
                            <a14:foregroundMark x1="77090" y1="88068" x2="77090" y2="88068"/>
                            <a14:foregroundMark x1="75597" y1="83665" x2="76119" y2="85795"/>
                            <a14:foregroundMark x1="81045" y1="80540" x2="80448" y2="81108"/>
                            <a14:foregroundMark x1="84627" y1="87216" x2="85448" y2="87784"/>
                            <a14:foregroundMark x1="82612" y1="87216" x2="83582" y2="88636"/>
                            <a14:foregroundMark x1="83582" y1="82813" x2="83582" y2="82813"/>
                            <a14:foregroundMark x1="79627" y1="72159" x2="79627" y2="71733"/>
                            <a14:foregroundMark x1="80672" y1="74858" x2="80672" y2="74574"/>
                            <a14:foregroundMark x1="83507" y1="81534" x2="83507" y2="81534"/>
                          </a14:backgroundRemoval>
                        </a14:imgEffect>
                      </a14:imgLayer>
                    </a14:imgProps>
                  </a:ext>
                  <a:ext uri="{28A0092B-C50C-407E-A947-70E740481C1C}">
                    <a14:useLocalDpi xmlns:a14="http://schemas.microsoft.com/office/drawing/2010/main" val="0"/>
                  </a:ext>
                </a:extLst>
              </a:blip>
              <a:srcRect l="34665" t="58954" r="3561" b="9204"/>
              <a:stretch/>
            </p:blipFill>
            <p:spPr bwMode="auto">
              <a:xfrm>
                <a:off x="8423522" y="3449861"/>
                <a:ext cx="1402538" cy="379809"/>
              </a:xfrm>
              <a:prstGeom prst="rect">
                <a:avLst/>
              </a:prstGeom>
              <a:noFill/>
              <a:extLst>
                <a:ext uri="{909E8E84-426E-40DD-AFC4-6F175D3DCCD1}">
                  <a14:hiddenFill xmlns:a14="http://schemas.microsoft.com/office/drawing/2010/main">
                    <a:solidFill>
                      <a:srgbClr val="FFFFFF"/>
                    </a:solidFill>
                  </a14:hiddenFill>
                </a:ext>
              </a:extLst>
            </p:spPr>
          </p:pic>
          <p:sp>
            <p:nvSpPr>
              <p:cNvPr id="97" name="Oval 96">
                <a:extLst>
                  <a:ext uri="{FF2B5EF4-FFF2-40B4-BE49-F238E27FC236}">
                    <a16:creationId xmlns:a16="http://schemas.microsoft.com/office/drawing/2014/main" id="{AE1BBB19-5D02-427E-A829-40515EF5CEB4}"/>
                  </a:ext>
                </a:extLst>
              </p:cNvPr>
              <p:cNvSpPr/>
              <p:nvPr/>
            </p:nvSpPr>
            <p:spPr>
              <a:xfrm>
                <a:off x="9418756" y="3740268"/>
                <a:ext cx="70639" cy="71964"/>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grpSp>
        <p:sp>
          <p:nvSpPr>
            <p:cNvPr id="57" name="TextBox 56">
              <a:extLst>
                <a:ext uri="{FF2B5EF4-FFF2-40B4-BE49-F238E27FC236}">
                  <a16:creationId xmlns:a16="http://schemas.microsoft.com/office/drawing/2014/main" id="{B0C19809-5754-48BC-B952-B809734C48D4}"/>
                </a:ext>
              </a:extLst>
            </p:cNvPr>
            <p:cNvSpPr txBox="1"/>
            <p:nvPr/>
          </p:nvSpPr>
          <p:spPr>
            <a:xfrm>
              <a:off x="8655154" y="2995874"/>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Time</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nvGrpSpPr>
            <p:cNvPr id="20" name="Group 19">
              <a:extLst>
                <a:ext uri="{FF2B5EF4-FFF2-40B4-BE49-F238E27FC236}">
                  <a16:creationId xmlns:a16="http://schemas.microsoft.com/office/drawing/2014/main" id="{34A4F9A0-9B83-4627-AD81-C327FC73710E}"/>
                </a:ext>
              </a:extLst>
            </p:cNvPr>
            <p:cNvGrpSpPr/>
            <p:nvPr/>
          </p:nvGrpSpPr>
          <p:grpSpPr>
            <a:xfrm>
              <a:off x="8260653" y="2575251"/>
              <a:ext cx="1980246" cy="440910"/>
              <a:chOff x="8260653" y="2575251"/>
              <a:chExt cx="1980246" cy="440910"/>
            </a:xfrm>
          </p:grpSpPr>
          <p:cxnSp>
            <p:nvCxnSpPr>
              <p:cNvPr id="58" name="Straight Arrow Connector 57">
                <a:extLst>
                  <a:ext uri="{FF2B5EF4-FFF2-40B4-BE49-F238E27FC236}">
                    <a16:creationId xmlns:a16="http://schemas.microsoft.com/office/drawing/2014/main" id="{4FA703A8-7E1C-402C-8987-AB6AC5A0A14A}"/>
                  </a:ext>
                </a:extLst>
              </p:cNvPr>
              <p:cNvCxnSpPr>
                <a:cxnSpLocks/>
              </p:cNvCxnSpPr>
              <p:nvPr/>
            </p:nvCxnSpPr>
            <p:spPr>
              <a:xfrm>
                <a:off x="8260653" y="3010193"/>
                <a:ext cx="1980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6DB6FA-EB3E-473F-A837-D1ACFF9CEDEB}"/>
                  </a:ext>
                </a:extLst>
              </p:cNvPr>
              <p:cNvCxnSpPr>
                <a:cxnSpLocks/>
              </p:cNvCxnSpPr>
              <p:nvPr/>
            </p:nvCxnSpPr>
            <p:spPr>
              <a:xfrm flipV="1">
                <a:off x="8267757" y="2575251"/>
                <a:ext cx="0" cy="440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7509B1E-8E14-43DD-B2E8-DE2A63BDA1C7}"/>
                </a:ext>
              </a:extLst>
            </p:cNvPr>
            <p:cNvGrpSpPr/>
            <p:nvPr/>
          </p:nvGrpSpPr>
          <p:grpSpPr>
            <a:xfrm>
              <a:off x="8264157" y="3436000"/>
              <a:ext cx="1980246" cy="440910"/>
              <a:chOff x="8260653" y="2575251"/>
              <a:chExt cx="1980246" cy="440910"/>
            </a:xfrm>
          </p:grpSpPr>
          <p:cxnSp>
            <p:nvCxnSpPr>
              <p:cNvPr id="60" name="Straight Arrow Connector 59">
                <a:extLst>
                  <a:ext uri="{FF2B5EF4-FFF2-40B4-BE49-F238E27FC236}">
                    <a16:creationId xmlns:a16="http://schemas.microsoft.com/office/drawing/2014/main" id="{12653D4B-260A-40A3-8BEB-AEFDEF9BCD6B}"/>
                  </a:ext>
                </a:extLst>
              </p:cNvPr>
              <p:cNvCxnSpPr>
                <a:cxnSpLocks/>
              </p:cNvCxnSpPr>
              <p:nvPr/>
            </p:nvCxnSpPr>
            <p:spPr>
              <a:xfrm>
                <a:off x="8260653" y="3010193"/>
                <a:ext cx="1980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5043B92-9E0D-4B6F-AF94-B1EC6BBDA6B7}"/>
                  </a:ext>
                </a:extLst>
              </p:cNvPr>
              <p:cNvCxnSpPr>
                <a:cxnSpLocks/>
              </p:cNvCxnSpPr>
              <p:nvPr/>
            </p:nvCxnSpPr>
            <p:spPr>
              <a:xfrm flipV="1">
                <a:off x="8267757" y="2575251"/>
                <a:ext cx="0" cy="440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F8ACA64-AA2B-4456-B5A9-BFDFEF5CC923}"/>
                </a:ext>
              </a:extLst>
            </p:cNvPr>
            <p:cNvSpPr txBox="1"/>
            <p:nvPr/>
          </p:nvSpPr>
          <p:spPr>
            <a:xfrm>
              <a:off x="8687766" y="3865438"/>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Frequency</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grpSp>
        <p:nvGrpSpPr>
          <p:cNvPr id="23" name="Group 22">
            <a:extLst>
              <a:ext uri="{FF2B5EF4-FFF2-40B4-BE49-F238E27FC236}">
                <a16:creationId xmlns:a16="http://schemas.microsoft.com/office/drawing/2014/main" id="{48D1A368-FC31-4D09-A454-279838565775}"/>
              </a:ext>
            </a:extLst>
          </p:cNvPr>
          <p:cNvGrpSpPr/>
          <p:nvPr/>
        </p:nvGrpSpPr>
        <p:grpSpPr>
          <a:xfrm>
            <a:off x="8394339" y="4921850"/>
            <a:ext cx="1829935" cy="949421"/>
            <a:chOff x="14474241" y="24206164"/>
            <a:chExt cx="2529517" cy="1336955"/>
          </a:xfrm>
        </p:grpSpPr>
        <p:grpSp>
          <p:nvGrpSpPr>
            <p:cNvPr id="63" name="Group 62">
              <a:extLst>
                <a:ext uri="{FF2B5EF4-FFF2-40B4-BE49-F238E27FC236}">
                  <a16:creationId xmlns:a16="http://schemas.microsoft.com/office/drawing/2014/main" id="{BFE91254-C7E9-4170-B058-83BB88189D56}"/>
                </a:ext>
              </a:extLst>
            </p:cNvPr>
            <p:cNvGrpSpPr/>
            <p:nvPr/>
          </p:nvGrpSpPr>
          <p:grpSpPr>
            <a:xfrm>
              <a:off x="14474241" y="24309536"/>
              <a:ext cx="2529517" cy="1120468"/>
              <a:chOff x="14474241" y="24233336"/>
              <a:chExt cx="2529517" cy="1120468"/>
            </a:xfrm>
          </p:grpSpPr>
          <p:pic>
            <p:nvPicPr>
              <p:cNvPr id="64" name="Picture 63" descr="Text&#10;&#10;Description automatically generated with low confidence">
                <a:extLst>
                  <a:ext uri="{FF2B5EF4-FFF2-40B4-BE49-F238E27FC236}">
                    <a16:creationId xmlns:a16="http://schemas.microsoft.com/office/drawing/2014/main" id="{C262A5C1-E633-4222-886E-2FAF952276AC}"/>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474241" y="24268694"/>
                <a:ext cx="2529517" cy="1054237"/>
              </a:xfrm>
              <a:prstGeom prst="rect">
                <a:avLst/>
              </a:prstGeom>
            </p:spPr>
          </p:pic>
          <p:sp>
            <p:nvSpPr>
              <p:cNvPr id="65" name="Oval 64">
                <a:extLst>
                  <a:ext uri="{FF2B5EF4-FFF2-40B4-BE49-F238E27FC236}">
                    <a16:creationId xmlns:a16="http://schemas.microsoft.com/office/drawing/2014/main" id="{4FEB2ADE-6EC1-48D1-A154-218260D65CBA}"/>
                  </a:ext>
                </a:extLst>
              </p:cNvPr>
              <p:cNvSpPr/>
              <p:nvPr/>
            </p:nvSpPr>
            <p:spPr>
              <a:xfrm>
                <a:off x="15416067" y="24244111"/>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4FB266A8-B971-4C27-893B-F4BDC622BA0D}"/>
                  </a:ext>
                </a:extLst>
              </p:cNvPr>
              <p:cNvSpPr/>
              <p:nvPr/>
            </p:nvSpPr>
            <p:spPr>
              <a:xfrm>
                <a:off x="15764100" y="24233336"/>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E4A6ADC0-9750-4848-8420-52EA02700FB3}"/>
                  </a:ext>
                </a:extLst>
              </p:cNvPr>
              <p:cNvSpPr/>
              <p:nvPr/>
            </p:nvSpPr>
            <p:spPr>
              <a:xfrm>
                <a:off x="16264755" y="24853715"/>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84D90520-06AB-473D-A6AB-D7A56B84BB88}"/>
                  </a:ext>
                </a:extLst>
              </p:cNvPr>
              <p:cNvSpPr/>
              <p:nvPr/>
            </p:nvSpPr>
            <p:spPr>
              <a:xfrm>
                <a:off x="16591632" y="25265864"/>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9" name="Right Bracket 68">
              <a:extLst>
                <a:ext uri="{FF2B5EF4-FFF2-40B4-BE49-F238E27FC236}">
                  <a16:creationId xmlns:a16="http://schemas.microsoft.com/office/drawing/2014/main" id="{593FE4F5-FA67-4DAE-817B-63D9AB7C00AF}"/>
                </a:ext>
              </a:extLst>
            </p:cNvPr>
            <p:cNvSpPr/>
            <p:nvPr/>
          </p:nvSpPr>
          <p:spPr>
            <a:xfrm rot="16200000">
              <a:off x="15597592" y="24060968"/>
              <a:ext cx="66595" cy="356987"/>
            </a:xfrm>
            <a:prstGeom prst="rightBracket">
              <a:avLst>
                <a:gd name="adj" fmla="val 0"/>
              </a:avLst>
            </a:prstGeom>
            <a:ln w="38100">
              <a:solidFill>
                <a:srgbClr val="F823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0" name="Right Bracket 69">
              <a:extLst>
                <a:ext uri="{FF2B5EF4-FFF2-40B4-BE49-F238E27FC236}">
                  <a16:creationId xmlns:a16="http://schemas.microsoft.com/office/drawing/2014/main" id="{63D9A12C-B11E-44B5-BEFC-866280A8BE6A}"/>
                </a:ext>
              </a:extLst>
            </p:cNvPr>
            <p:cNvSpPr/>
            <p:nvPr/>
          </p:nvSpPr>
          <p:spPr>
            <a:xfrm rot="5400000" flipV="1">
              <a:off x="16434789" y="25345360"/>
              <a:ext cx="66595" cy="328923"/>
            </a:xfrm>
            <a:prstGeom prst="rightBracket">
              <a:avLst>
                <a:gd name="adj" fmla="val 0"/>
              </a:avLst>
            </a:prstGeom>
            <a:ln w="38100">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cxnSp>
        <p:nvCxnSpPr>
          <p:cNvPr id="72" name="Straight Arrow Connector 71">
            <a:extLst>
              <a:ext uri="{FF2B5EF4-FFF2-40B4-BE49-F238E27FC236}">
                <a16:creationId xmlns:a16="http://schemas.microsoft.com/office/drawing/2014/main" id="{00E12908-D79E-4251-BBB3-A8424D4BACF9}"/>
              </a:ext>
            </a:extLst>
          </p:cNvPr>
          <p:cNvCxnSpPr>
            <a:cxnSpLocks/>
          </p:cNvCxnSpPr>
          <p:nvPr/>
        </p:nvCxnSpPr>
        <p:spPr>
          <a:xfrm>
            <a:off x="8272463" y="6014073"/>
            <a:ext cx="20451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211CA9-98DD-4896-8F56-5697749B63D9}"/>
              </a:ext>
            </a:extLst>
          </p:cNvPr>
          <p:cNvCxnSpPr>
            <a:cxnSpLocks/>
          </p:cNvCxnSpPr>
          <p:nvPr/>
        </p:nvCxnSpPr>
        <p:spPr>
          <a:xfrm flipV="1">
            <a:off x="8272255" y="5065359"/>
            <a:ext cx="0" cy="954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5BCDBF3-485F-41C1-BBB7-486E8C6A311B}"/>
              </a:ext>
            </a:extLst>
          </p:cNvPr>
          <p:cNvSpPr txBox="1"/>
          <p:nvPr/>
        </p:nvSpPr>
        <p:spPr>
          <a:xfrm>
            <a:off x="7528555" y="5345019"/>
            <a:ext cx="827308"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Value</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74" name="TextBox 73">
            <a:extLst>
              <a:ext uri="{FF2B5EF4-FFF2-40B4-BE49-F238E27FC236}">
                <a16:creationId xmlns:a16="http://schemas.microsoft.com/office/drawing/2014/main" id="{A93194C4-5062-4271-A65B-F5266CFD0FB5}"/>
              </a:ext>
            </a:extLst>
          </p:cNvPr>
          <p:cNvSpPr txBox="1"/>
          <p:nvPr/>
        </p:nvSpPr>
        <p:spPr>
          <a:xfrm>
            <a:off x="8746860" y="6012823"/>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Time</a:t>
            </a:r>
            <a:endParaRPr lang="en-AU" sz="16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41130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9" grpId="0"/>
      <p:bldP spid="42" grpId="0" animBg="1"/>
      <p:bldP spid="71"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278538"/>
            <a:ext cx="12191999" cy="786342"/>
          </a:xfrm>
        </p:spPr>
        <p:txBody>
          <a:bodyPr>
            <a:normAutofit fontScale="90000"/>
          </a:bodyPr>
          <a:lstStyle/>
          <a:p>
            <a:pPr algn="ctr"/>
            <a:r>
              <a:rPr lang="en-US" sz="3200" dirty="0">
                <a:cs typeface="Rod" panose="02030509050101010101" pitchFamily="49" charset="-79"/>
              </a:rPr>
              <a:t>Joining regions + time-series features improves classification performance</a:t>
            </a:r>
            <a:endParaRPr lang="en-AU" sz="3200" dirty="0">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A477A787-6034-45B3-AA6B-FF165678FB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4597" y="3322661"/>
            <a:ext cx="3500848" cy="2333899"/>
          </a:xfrm>
          <a:prstGeom prst="rect">
            <a:avLst/>
          </a:prstGeom>
        </p:spPr>
      </p:pic>
      <p:sp>
        <p:nvSpPr>
          <p:cNvPr id="13" name="TextBox 12">
            <a:extLst>
              <a:ext uri="{FF2B5EF4-FFF2-40B4-BE49-F238E27FC236}">
                <a16:creationId xmlns:a16="http://schemas.microsoft.com/office/drawing/2014/main" id="{E100ED14-A18E-4365-9088-FB3E8750963D}"/>
              </a:ext>
            </a:extLst>
          </p:cNvPr>
          <p:cNvSpPr txBox="1"/>
          <p:nvPr/>
        </p:nvSpPr>
        <p:spPr>
          <a:xfrm>
            <a:off x="3041998" y="4823586"/>
            <a:ext cx="2899172" cy="646331"/>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Balanced accuracy = </a:t>
            </a:r>
            <a:r>
              <a:rPr lang="en-US" b="1" dirty="0">
                <a:latin typeface="Product Sans" panose="020B0403030502040203" pitchFamily="34" charset="0"/>
                <a:ea typeface="Open Sans" pitchFamily="2" charset="0"/>
                <a:cs typeface="Open Sans" pitchFamily="2" charset="0"/>
              </a:rPr>
              <a:t>64%</a:t>
            </a:r>
          </a:p>
          <a:p>
            <a:r>
              <a:rPr lang="en-US" dirty="0">
                <a:latin typeface="Product Sans" panose="020B0403030502040203" pitchFamily="34" charset="0"/>
                <a:ea typeface="Open Sans" pitchFamily="2" charset="0"/>
                <a:cs typeface="Open Sans" pitchFamily="2" charset="0"/>
              </a:rPr>
              <a:t> (p ≈ 1 × 10</a:t>
            </a:r>
            <a:r>
              <a:rPr lang="en-US" baseline="30000" dirty="0">
                <a:latin typeface="Product Sans" panose="020B0403030502040203" pitchFamily="34" charset="0"/>
                <a:ea typeface="Open Sans" pitchFamily="2" charset="0"/>
                <a:cs typeface="Open Sans" pitchFamily="2" charset="0"/>
              </a:rPr>
              <a:t>-5</a:t>
            </a:r>
            <a:r>
              <a:rPr lang="en-US" dirty="0">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5" name="TextBox 34">
            <a:extLst>
              <a:ext uri="{FF2B5EF4-FFF2-40B4-BE49-F238E27FC236}">
                <a16:creationId xmlns:a16="http://schemas.microsoft.com/office/drawing/2014/main" id="{1E156E47-0521-48C5-971E-F32C1EBEBDF0}"/>
              </a:ext>
            </a:extLst>
          </p:cNvPr>
          <p:cNvSpPr txBox="1"/>
          <p:nvPr/>
        </p:nvSpPr>
        <p:spPr>
          <a:xfrm>
            <a:off x="8785157" y="1437104"/>
            <a:ext cx="3290875" cy="2031325"/>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The combination of region and TS feature info yields balanced accuracy higher than </a:t>
            </a:r>
            <a:r>
              <a:rPr lang="en-US" b="1" dirty="0">
                <a:latin typeface="Product Sans" panose="020B0403030502040203" pitchFamily="34" charset="0"/>
                <a:ea typeface="Open Sans" pitchFamily="2" charset="0"/>
                <a:cs typeface="Open Sans" pitchFamily="2" charset="0"/>
              </a:rPr>
              <a:t>90% (74/82) of individual brain regions </a:t>
            </a:r>
            <a:r>
              <a:rPr lang="en-US" dirty="0">
                <a:latin typeface="Product Sans" panose="020B0403030502040203" pitchFamily="34" charset="0"/>
                <a:ea typeface="Open Sans" pitchFamily="2" charset="0"/>
                <a:cs typeface="Open Sans" pitchFamily="2" charset="0"/>
              </a:rPr>
              <a:t>and </a:t>
            </a:r>
            <a:r>
              <a:rPr lang="en-US" b="1" dirty="0">
                <a:latin typeface="Product Sans" panose="020B0403030502040203" pitchFamily="34" charset="0"/>
                <a:ea typeface="Open Sans" pitchFamily="2" charset="0"/>
                <a:cs typeface="Open Sans" pitchFamily="2" charset="0"/>
              </a:rPr>
              <a:t>90% (20/22) of individual univariate TS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5" name="Picture 4">
            <a:extLst>
              <a:ext uri="{FF2B5EF4-FFF2-40B4-BE49-F238E27FC236}">
                <a16:creationId xmlns:a16="http://schemas.microsoft.com/office/drawing/2014/main" id="{F315F7EA-E495-4CD5-BFE2-D08728A1AD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48033" y="1527862"/>
            <a:ext cx="3396907" cy="2075886"/>
          </a:xfrm>
          <a:prstGeom prst="rect">
            <a:avLst/>
          </a:prstGeom>
        </p:spPr>
      </p:pic>
      <p:pic>
        <p:nvPicPr>
          <p:cNvPr id="34" name="Picture 33" descr="A picture containing dark&#10;&#10;Description automatically generated">
            <a:extLst>
              <a:ext uri="{FF2B5EF4-FFF2-40B4-BE49-F238E27FC236}">
                <a16:creationId xmlns:a16="http://schemas.microsoft.com/office/drawing/2014/main" id="{EEDE5D19-6E6C-40B9-B7FE-7A79A6CE8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157" y="1064881"/>
            <a:ext cx="4397659" cy="1749302"/>
          </a:xfrm>
          <a:prstGeom prst="rect">
            <a:avLst/>
          </a:prstGeom>
        </p:spPr>
      </p:pic>
      <p:sp>
        <p:nvSpPr>
          <p:cNvPr id="6" name="Slide Number Placeholder 5">
            <a:extLst>
              <a:ext uri="{FF2B5EF4-FFF2-40B4-BE49-F238E27FC236}">
                <a16:creationId xmlns:a16="http://schemas.microsoft.com/office/drawing/2014/main" id="{D932893E-26F7-471E-91CA-78064E5AE376}"/>
              </a:ext>
            </a:extLst>
          </p:cNvPr>
          <p:cNvSpPr>
            <a:spLocks noGrp="1"/>
          </p:cNvSpPr>
          <p:nvPr>
            <p:ph type="sldNum" sz="quarter" idx="12"/>
          </p:nvPr>
        </p:nvSpPr>
        <p:spPr/>
        <p:txBody>
          <a:bodyPr/>
          <a:lstStyle/>
          <a:p>
            <a:fld id="{C42B02F8-E519-4AA4-8330-31B4BA7144F5}" type="slidenum">
              <a:rPr lang="en-AU" smtClean="0"/>
              <a:t>14</a:t>
            </a:fld>
            <a:endParaRPr lang="en-AU" dirty="0"/>
          </a:p>
        </p:txBody>
      </p:sp>
      <p:sp>
        <p:nvSpPr>
          <p:cNvPr id="7" name="Date Placeholder 6">
            <a:extLst>
              <a:ext uri="{FF2B5EF4-FFF2-40B4-BE49-F238E27FC236}">
                <a16:creationId xmlns:a16="http://schemas.microsoft.com/office/drawing/2014/main" id="{B6A1478D-8070-4D81-B2D9-D4A3C2A32A69}"/>
              </a:ext>
            </a:extLst>
          </p:cNvPr>
          <p:cNvSpPr>
            <a:spLocks noGrp="1"/>
          </p:cNvSpPr>
          <p:nvPr>
            <p:ph type="dt" sz="half" idx="10"/>
          </p:nvPr>
        </p:nvSpPr>
        <p:spPr/>
        <p:txBody>
          <a:bodyPr/>
          <a:lstStyle/>
          <a:p>
            <a:r>
              <a:rPr lang="en-US"/>
              <a:t>CNS 2022</a:t>
            </a:r>
            <a:endParaRPr lang="en-AU"/>
          </a:p>
        </p:txBody>
      </p:sp>
      <p:sp>
        <p:nvSpPr>
          <p:cNvPr id="12" name="Rectangle 11">
            <a:extLst>
              <a:ext uri="{FF2B5EF4-FFF2-40B4-BE49-F238E27FC236}">
                <a16:creationId xmlns:a16="http://schemas.microsoft.com/office/drawing/2014/main" id="{19F1D44B-1F8A-4EE6-8B2D-79DD3FF53176}"/>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4" name="Rectangle 13">
            <a:extLst>
              <a:ext uri="{FF2B5EF4-FFF2-40B4-BE49-F238E27FC236}">
                <a16:creationId xmlns:a16="http://schemas.microsoft.com/office/drawing/2014/main" id="{83DC5E6B-8C67-43ED-8DCF-417C90EBA06F}"/>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5" name="Rectangle 14">
            <a:extLst>
              <a:ext uri="{FF2B5EF4-FFF2-40B4-BE49-F238E27FC236}">
                <a16:creationId xmlns:a16="http://schemas.microsoft.com/office/drawing/2014/main" id="{33F97506-B021-4658-8562-3F25B9E1954B}"/>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9510231-25B7-4CCA-BAF0-6ADFE392FC0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C5C67065-BC4A-4C65-82F2-DEF8721794F8}"/>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8" name="TextBox 17">
            <a:extLst>
              <a:ext uri="{FF2B5EF4-FFF2-40B4-BE49-F238E27FC236}">
                <a16:creationId xmlns:a16="http://schemas.microsoft.com/office/drawing/2014/main" id="{1B8746FD-4C3D-445A-88BC-63034E59B5D1}"/>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F2695B84-F57B-4506-AE7D-C373139693AB}"/>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E7D90F1F-BBC6-484B-8047-C49FF1C777B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7AB150CB-984D-4624-A795-F502F932D5D0}"/>
              </a:ext>
            </a:extLst>
          </p:cNvPr>
          <p:cNvSpPr txBox="1"/>
          <p:nvPr/>
        </p:nvSpPr>
        <p:spPr>
          <a:xfrm>
            <a:off x="7194885" y="4333121"/>
            <a:ext cx="4158915" cy="1323439"/>
          </a:xfrm>
          <a:prstGeom prst="rect">
            <a:avLst/>
          </a:prstGeom>
          <a:noFill/>
        </p:spPr>
        <p:txBody>
          <a:bodyPr wrap="square">
            <a:spAutoFit/>
          </a:bodyPr>
          <a:lstStyle/>
          <a:p>
            <a:r>
              <a:rPr lang="en-US" sz="2000" dirty="0">
                <a:latin typeface="Product Sans" panose="020B0403030502040203" pitchFamily="34" charset="0"/>
                <a:ea typeface="Open Sans" pitchFamily="2" charset="0"/>
                <a:cs typeface="Open Sans" pitchFamily="2" charset="0"/>
              </a:rPr>
              <a:t>How can we </a:t>
            </a:r>
            <a:r>
              <a:rPr lang="en-US" sz="2000" b="1" dirty="0">
                <a:latin typeface="Product Sans" panose="020B0403030502040203" pitchFamily="34" charset="0"/>
                <a:ea typeface="Open Sans" pitchFamily="2" charset="0"/>
                <a:cs typeface="Open Sans" pitchFamily="2" charset="0"/>
              </a:rPr>
              <a:t>improve</a:t>
            </a:r>
            <a:r>
              <a:rPr lang="en-US" sz="2000" dirty="0">
                <a:latin typeface="Product Sans" panose="020B0403030502040203" pitchFamily="34" charset="0"/>
                <a:ea typeface="Open Sans" pitchFamily="2" charset="0"/>
                <a:cs typeface="Open Sans" pitchFamily="2" charset="0"/>
              </a:rPr>
              <a:t> this?</a:t>
            </a:r>
          </a:p>
          <a:p>
            <a:pPr marL="285750" indent="-285750">
              <a:buFont typeface="Arial" panose="020B0604020202020204" pitchFamily="34" charset="0"/>
              <a:buChar char="•"/>
            </a:pPr>
            <a:r>
              <a:rPr lang="en-US" sz="2000" dirty="0">
                <a:solidFill>
                  <a:schemeClr val="tx1"/>
                </a:solidFill>
                <a:latin typeface="Product Sans" panose="020B0403030502040203" pitchFamily="34" charset="0"/>
                <a:ea typeface="Open Sans" pitchFamily="2" charset="0"/>
                <a:cs typeface="Open Sans" pitchFamily="2" charset="0"/>
              </a:rPr>
              <a:t>Dimensionality reduction</a:t>
            </a:r>
          </a:p>
          <a:p>
            <a:pPr marL="285750" indent="-285750">
              <a:buFont typeface="Arial" panose="020B0604020202020204" pitchFamily="34" charset="0"/>
              <a:buChar char="•"/>
            </a:pPr>
            <a:r>
              <a:rPr lang="en-US" sz="2000" dirty="0">
                <a:latin typeface="Product Sans" panose="020B0403030502040203" pitchFamily="34" charset="0"/>
                <a:ea typeface="Open Sans" pitchFamily="2" charset="0"/>
                <a:cs typeface="Open Sans" pitchFamily="2" charset="0"/>
              </a:rPr>
              <a:t>Feature selection</a:t>
            </a:r>
            <a:r>
              <a:rPr lang="en-AU" sz="2000" dirty="0">
                <a:latin typeface="Product Sans" panose="020B0403030502040203" pitchFamily="34" charset="0"/>
                <a:ea typeface="Open Sans" pitchFamily="2" charset="0"/>
                <a:cs typeface="Open Sans" pitchFamily="2" charset="0"/>
              </a:rPr>
              <a:t>/regularization</a:t>
            </a:r>
          </a:p>
          <a:p>
            <a:pPr marL="285750" indent="-285750">
              <a:buFont typeface="Arial" panose="020B0604020202020204" pitchFamily="34" charset="0"/>
              <a:buChar char="•"/>
            </a:pPr>
            <a:r>
              <a:rPr lang="en-AU" sz="2000" dirty="0">
                <a:latin typeface="Product Sans" panose="020B0403030502040203" pitchFamily="34" charset="0"/>
                <a:ea typeface="Open Sans" pitchFamily="2" charset="0"/>
                <a:cs typeface="Open Sans" pitchFamily="2" charset="0"/>
              </a:rPr>
              <a:t>…</a:t>
            </a:r>
          </a:p>
        </p:txBody>
      </p:sp>
    </p:spTree>
    <p:extLst>
      <p:ext uri="{BB962C8B-B14F-4D97-AF65-F5344CB8AC3E}">
        <p14:creationId xmlns:p14="http://schemas.microsoft.com/office/powerpoint/2010/main" val="43639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6491A8-F884-4E58-A65F-4CA30F777359}"/>
              </a:ext>
            </a:extLst>
          </p:cNvPr>
          <p:cNvSpPr>
            <a:spLocks noGrp="1"/>
          </p:cNvSpPr>
          <p:nvPr>
            <p:ph type="title"/>
          </p:nvPr>
        </p:nvSpPr>
        <p:spPr>
          <a:xfrm>
            <a:off x="831850" y="2695583"/>
            <a:ext cx="7519026" cy="2852737"/>
          </a:xfrm>
        </p:spPr>
        <p:txBody>
          <a:bodyPr/>
          <a:lstStyle/>
          <a:p>
            <a:r>
              <a:rPr lang="en-US" b="1" dirty="0">
                <a:latin typeface="Product Sans" panose="020B0403030502040203" pitchFamily="34" charset="0"/>
              </a:rPr>
              <a:t>Results</a:t>
            </a:r>
            <a:r>
              <a:rPr lang="en-US" dirty="0">
                <a:latin typeface="Product Sans" panose="020B0403030502040203" pitchFamily="34" charset="0"/>
              </a:rPr>
              <a:t>, the sequel: pairwise statistics</a:t>
            </a:r>
            <a:endParaRPr lang="en-AU" dirty="0">
              <a:latin typeface="Product Sans" panose="020B0403030502040203" pitchFamily="34" charset="0"/>
            </a:endParaRPr>
          </a:p>
        </p:txBody>
      </p:sp>
      <p:pic>
        <p:nvPicPr>
          <p:cNvPr id="7" name="Picture 2" descr="Vector image of side view of human brain in pink">
            <a:extLst>
              <a:ext uri="{FF2B5EF4-FFF2-40B4-BE49-F238E27FC236}">
                <a16:creationId xmlns:a16="http://schemas.microsoft.com/office/drawing/2014/main" id="{6432F8A4-8995-4A22-9740-0C308817F0F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30650" y="2292754"/>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69807A3-02B4-48D1-8123-F55EA7EA204F}"/>
              </a:ext>
            </a:extLst>
          </p:cNvPr>
          <p:cNvSpPr/>
          <p:nvPr/>
        </p:nvSpPr>
        <p:spPr>
          <a:xfrm>
            <a:off x="7730958" y="284223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82FE78A5-18C8-41E6-AA10-1A8CBA7768DD}"/>
              </a:ext>
            </a:extLst>
          </p:cNvPr>
          <p:cNvSpPr/>
          <p:nvPr/>
        </p:nvSpPr>
        <p:spPr>
          <a:xfrm>
            <a:off x="8381299" y="3382308"/>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864DC49-225E-4716-9CAE-56BAE90F648F}"/>
              </a:ext>
            </a:extLst>
          </p:cNvPr>
          <p:cNvSpPr/>
          <p:nvPr/>
        </p:nvSpPr>
        <p:spPr>
          <a:xfrm>
            <a:off x="9337854" y="300312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96CFE35-DBF9-4483-AD64-95C3504709FA}"/>
              </a:ext>
            </a:extLst>
          </p:cNvPr>
          <p:cNvSpPr/>
          <p:nvPr/>
        </p:nvSpPr>
        <p:spPr>
          <a:xfrm>
            <a:off x="8935760" y="2397105"/>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6C78089F-47D3-4708-842B-279DC283F837}"/>
              </a:ext>
            </a:extLst>
          </p:cNvPr>
          <p:cNvSpPr/>
          <p:nvPr/>
        </p:nvSpPr>
        <p:spPr>
          <a:xfrm>
            <a:off x="8849752" y="3678169"/>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F5F377C2-10ED-4614-B6E1-3E71258E512E}"/>
              </a:ext>
            </a:extLst>
          </p:cNvPr>
          <p:cNvSpPr/>
          <p:nvPr/>
        </p:nvSpPr>
        <p:spPr>
          <a:xfrm>
            <a:off x="9887566" y="3468315"/>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a:extLst>
              <a:ext uri="{FF2B5EF4-FFF2-40B4-BE49-F238E27FC236}">
                <a16:creationId xmlns:a16="http://schemas.microsoft.com/office/drawing/2014/main" id="{E4CE37A1-5773-4A6B-8659-499222918B3B}"/>
              </a:ext>
            </a:extLst>
          </p:cNvPr>
          <p:cNvCxnSpPr>
            <a:cxnSpLocks/>
          </p:cNvCxnSpPr>
          <p:nvPr/>
        </p:nvCxnSpPr>
        <p:spPr>
          <a:xfrm>
            <a:off x="8550792" y="3511225"/>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D4452F1-540C-40AF-BE83-24A3A57C13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64976" y="4529341"/>
            <a:ext cx="1389209" cy="771783"/>
          </a:xfrm>
          <a:prstGeom prst="rect">
            <a:avLst/>
          </a:prstGeom>
        </p:spPr>
      </p:pic>
      <p:sp>
        <p:nvSpPr>
          <p:cNvPr id="17" name="TextBox 16">
            <a:extLst>
              <a:ext uri="{FF2B5EF4-FFF2-40B4-BE49-F238E27FC236}">
                <a16:creationId xmlns:a16="http://schemas.microsoft.com/office/drawing/2014/main" id="{213A9F43-075A-4F27-BE4E-40EDEF43F935}"/>
              </a:ext>
            </a:extLst>
          </p:cNvPr>
          <p:cNvSpPr txBox="1"/>
          <p:nvPr/>
        </p:nvSpPr>
        <p:spPr>
          <a:xfrm>
            <a:off x="7445298" y="1296437"/>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 name="Slide Number Placeholder 2">
            <a:extLst>
              <a:ext uri="{FF2B5EF4-FFF2-40B4-BE49-F238E27FC236}">
                <a16:creationId xmlns:a16="http://schemas.microsoft.com/office/drawing/2014/main" id="{EA7B51EC-17DA-4380-A9C2-83BAA95029CA}"/>
              </a:ext>
            </a:extLst>
          </p:cNvPr>
          <p:cNvSpPr>
            <a:spLocks noGrp="1"/>
          </p:cNvSpPr>
          <p:nvPr>
            <p:ph type="sldNum" sz="quarter" idx="12"/>
          </p:nvPr>
        </p:nvSpPr>
        <p:spPr/>
        <p:txBody>
          <a:bodyPr/>
          <a:lstStyle/>
          <a:p>
            <a:fld id="{C42B02F8-E519-4AA4-8330-31B4BA7144F5}" type="slidenum">
              <a:rPr lang="en-AU" smtClean="0"/>
              <a:t>15</a:t>
            </a:fld>
            <a:endParaRPr lang="en-AU" dirty="0"/>
          </a:p>
        </p:txBody>
      </p:sp>
      <p:sp>
        <p:nvSpPr>
          <p:cNvPr id="5" name="Date Placeholder 4">
            <a:extLst>
              <a:ext uri="{FF2B5EF4-FFF2-40B4-BE49-F238E27FC236}">
                <a16:creationId xmlns:a16="http://schemas.microsoft.com/office/drawing/2014/main" id="{F4A27C68-ACA9-4427-ACC7-01C032F4A64C}"/>
              </a:ext>
            </a:extLst>
          </p:cNvPr>
          <p:cNvSpPr>
            <a:spLocks noGrp="1"/>
          </p:cNvSpPr>
          <p:nvPr>
            <p:ph type="dt" sz="half" idx="10"/>
          </p:nvPr>
        </p:nvSpPr>
        <p:spPr/>
        <p:txBody>
          <a:bodyPr/>
          <a:lstStyle/>
          <a:p>
            <a:r>
              <a:rPr lang="en-US"/>
              <a:t>CNS 2022</a:t>
            </a:r>
            <a:endParaRPr lang="en-AU"/>
          </a:p>
        </p:txBody>
      </p:sp>
      <p:sp>
        <p:nvSpPr>
          <p:cNvPr id="16" name="Rectangle 15">
            <a:extLst>
              <a:ext uri="{FF2B5EF4-FFF2-40B4-BE49-F238E27FC236}">
                <a16:creationId xmlns:a16="http://schemas.microsoft.com/office/drawing/2014/main" id="{719F2D07-5EE5-4704-AE04-E22ACCB1A343}"/>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8" name="Rectangle 17">
            <a:extLst>
              <a:ext uri="{FF2B5EF4-FFF2-40B4-BE49-F238E27FC236}">
                <a16:creationId xmlns:a16="http://schemas.microsoft.com/office/drawing/2014/main" id="{4A252A7C-8222-436F-AC5F-32FFDA0412CC}"/>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 name="Rectangle 18">
            <a:extLst>
              <a:ext uri="{FF2B5EF4-FFF2-40B4-BE49-F238E27FC236}">
                <a16:creationId xmlns:a16="http://schemas.microsoft.com/office/drawing/2014/main" id="{C7B325FD-7773-42F4-A287-DC59E64A0C0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0551FB78-4795-4464-BDD0-87C6A2A186CF}"/>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5401C1D2-D5ED-466D-9971-29D32868769F}"/>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 name="TextBox 21">
            <a:extLst>
              <a:ext uri="{FF2B5EF4-FFF2-40B4-BE49-F238E27FC236}">
                <a16:creationId xmlns:a16="http://schemas.microsoft.com/office/drawing/2014/main" id="{9E7D271F-E06A-44D7-8E38-DC36D7B0B4FD}"/>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3" name="TextBox 22">
            <a:extLst>
              <a:ext uri="{FF2B5EF4-FFF2-40B4-BE49-F238E27FC236}">
                <a16:creationId xmlns:a16="http://schemas.microsoft.com/office/drawing/2014/main" id="{527F4237-C857-42E3-A5D4-6A555CF6BB52}"/>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4" name="TextBox 23">
            <a:extLst>
              <a:ext uri="{FF2B5EF4-FFF2-40B4-BE49-F238E27FC236}">
                <a16:creationId xmlns:a16="http://schemas.microsoft.com/office/drawing/2014/main" id="{F9CC3B52-3A0A-45E6-8938-8AEB0B973FAB}"/>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06958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186690"/>
            <a:ext cx="10515600" cy="877735"/>
          </a:xfrm>
        </p:spPr>
        <p:txBody>
          <a:bodyPr>
            <a:normAutofit/>
          </a:bodyPr>
          <a:lstStyle/>
          <a:p>
            <a:pPr algn="ctr"/>
            <a:r>
              <a:rPr lang="en-US" sz="3600" dirty="0">
                <a:latin typeface="Product Sans" panose="020B0403030502040203" pitchFamily="34" charset="0"/>
              </a:rPr>
              <a:t>Univariate + pairwise statistics </a:t>
            </a:r>
            <a:r>
              <a:rPr lang="en-US" sz="3600" b="1" dirty="0">
                <a:latin typeface="Product Sans" panose="020B0403030502040203" pitchFamily="34" charset="0"/>
              </a:rPr>
              <a:t>coming together</a:t>
            </a:r>
            <a:endParaRPr lang="en-AU" sz="3600" b="1" dirty="0">
              <a:latin typeface="Product Sans" panose="020B0403030502040203" pitchFamily="34"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213089" y="994275"/>
            <a:ext cx="3857918" cy="5003666"/>
          </a:xfrm>
          <a:prstGeom prst="rect">
            <a:avLst/>
          </a:prstGeom>
          <a:noFill/>
          <a:ln w="57150">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649002" y="1006429"/>
            <a:ext cx="294856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SPI-wise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649002"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F94193A-1C96-4CA3-AC09-D97DCB41746D}"/>
              </a:ext>
            </a:extLst>
          </p:cNvPr>
          <p:cNvGrpSpPr/>
          <p:nvPr/>
        </p:nvGrpSpPr>
        <p:grpSpPr>
          <a:xfrm>
            <a:off x="1513016" y="4074009"/>
            <a:ext cx="704702" cy="738664"/>
            <a:chOff x="1418016" y="4074009"/>
            <a:chExt cx="704702" cy="738664"/>
          </a:xfrm>
        </p:grpSpPr>
        <p:grpSp>
          <p:nvGrpSpPr>
            <p:cNvPr id="151" name="Group 150">
              <a:extLst>
                <a:ext uri="{FF2B5EF4-FFF2-40B4-BE49-F238E27FC236}">
                  <a16:creationId xmlns:a16="http://schemas.microsoft.com/office/drawing/2014/main" id="{7D49458A-71D2-4E72-B4EE-F6B647D4D766}"/>
                </a:ext>
              </a:extLst>
            </p:cNvPr>
            <p:cNvGrpSpPr/>
            <p:nvPr/>
          </p:nvGrpSpPr>
          <p:grpSpPr>
            <a:xfrm>
              <a:off x="1418016"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469781" y="4298950"/>
              <a:ext cx="611281" cy="439711"/>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CD4D18C-6BCB-4725-92AD-E7DD9A78AE13}"/>
              </a:ext>
            </a:extLst>
          </p:cNvPr>
          <p:cNvGrpSpPr/>
          <p:nvPr/>
        </p:nvGrpSpPr>
        <p:grpSpPr>
          <a:xfrm>
            <a:off x="2924933" y="4074009"/>
            <a:ext cx="704702" cy="738664"/>
            <a:chOff x="2829933"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829933"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9" name="Oval 168">
              <a:extLst>
                <a:ext uri="{FF2B5EF4-FFF2-40B4-BE49-F238E27FC236}">
                  <a16:creationId xmlns:a16="http://schemas.microsoft.com/office/drawing/2014/main" id="{54A7FDBB-0C4E-4BE3-AD62-931FA699FEA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2" name="Oval 171">
              <a:extLst>
                <a:ext uri="{FF2B5EF4-FFF2-40B4-BE49-F238E27FC236}">
                  <a16:creationId xmlns:a16="http://schemas.microsoft.com/office/drawing/2014/main" id="{C8B191F4-0B26-4176-AE3D-8E06C0C112A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3" name="Oval 172">
              <a:extLst>
                <a:ext uri="{FF2B5EF4-FFF2-40B4-BE49-F238E27FC236}">
                  <a16:creationId xmlns:a16="http://schemas.microsoft.com/office/drawing/2014/main" id="{08560876-5C50-4D5A-9B00-D8D5BF1DC899}"/>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907264" y="4208545"/>
              <a:ext cx="477823" cy="414310"/>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sp>
        <p:nvSpPr>
          <p:cNvPr id="184" name="TextBox 183">
            <a:extLst>
              <a:ext uri="{FF2B5EF4-FFF2-40B4-BE49-F238E27FC236}">
                <a16:creationId xmlns:a16="http://schemas.microsoft.com/office/drawing/2014/main" id="{56B72501-12EC-4DE0-83AB-7A2D2F2D5837}"/>
              </a:ext>
            </a:extLst>
          </p:cNvPr>
          <p:cNvSpPr txBox="1"/>
          <p:nvPr/>
        </p:nvSpPr>
        <p:spPr>
          <a:xfrm>
            <a:off x="515494"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417748"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845763"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360155"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847390"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251189" y="4966158"/>
            <a:ext cx="3819816"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brain-wide dynamics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5196159" y="1016760"/>
            <a:ext cx="570769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 univariate features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4533289" y="5189860"/>
            <a:ext cx="7346967"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improved classification performance</a:t>
            </a:r>
            <a:r>
              <a:rPr lang="en-US" sz="1400" dirty="0">
                <a:latin typeface="Product Sans" panose="020B0403030502040203" pitchFamily="34" charset="0"/>
                <a:ea typeface="Open Sans" pitchFamily="2" charset="0"/>
                <a:cs typeface="Open Sans" pitchFamily="2" charset="0"/>
              </a:rPr>
              <a:t> with the addition of </a:t>
            </a:r>
            <a:r>
              <a:rPr lang="en-US" sz="1400" b="1" dirty="0">
                <a:latin typeface="Product Sans" panose="020B0403030502040203" pitchFamily="34" charset="0"/>
                <a:ea typeface="Open Sans" pitchFamily="2" charset="0"/>
                <a:cs typeface="Open Sans" pitchFamily="2" charset="0"/>
              </a:rPr>
              <a:t>univariate region-by-TS-feature data</a:t>
            </a:r>
            <a:endParaRPr lang="en-AU" sz="1400" b="1" dirty="0">
              <a:solidFill>
                <a:schemeClr val="tx1"/>
              </a:solidFill>
              <a:latin typeface="Product Sans" panose="020B0403030502040203" pitchFamily="34" charset="0"/>
              <a:ea typeface="Open Sans" pitchFamily="2" charset="0"/>
              <a:cs typeface="Open Sans" pitchFamily="2" charset="0"/>
            </a:endParaRPr>
          </a:p>
        </p:txBody>
      </p:sp>
      <p:sp>
        <p:nvSpPr>
          <p:cNvPr id="425" name="TextBox 424">
            <a:extLst>
              <a:ext uri="{FF2B5EF4-FFF2-40B4-BE49-F238E27FC236}">
                <a16:creationId xmlns:a16="http://schemas.microsoft.com/office/drawing/2014/main" id="{FB975AAA-D8C7-4E1D-AADC-D0E241CA5899}"/>
              </a:ext>
            </a:extLst>
          </p:cNvPr>
          <p:cNvSpPr txBox="1"/>
          <p:nvPr/>
        </p:nvSpPr>
        <p:spPr>
          <a:xfrm>
            <a:off x="4707015" y="3473666"/>
            <a:ext cx="6962624"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 with all Region-by-Feature combinations (1,804)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4323189" y="994274"/>
            <a:ext cx="7655722"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3" name="Rectangle 202">
            <a:extLst>
              <a:ext uri="{FF2B5EF4-FFF2-40B4-BE49-F238E27FC236}">
                <a16:creationId xmlns:a16="http://schemas.microsoft.com/office/drawing/2014/main" id="{642EA76B-1F9F-459A-B66E-9AF7A0F1D7E3}"/>
              </a:ext>
            </a:extLst>
          </p:cNvPr>
          <p:cNvSpPr/>
          <p:nvPr/>
        </p:nvSpPr>
        <p:spPr>
          <a:xfrm>
            <a:off x="4539229"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4" name="Rectangle 203">
            <a:extLst>
              <a:ext uri="{FF2B5EF4-FFF2-40B4-BE49-F238E27FC236}">
                <a16:creationId xmlns:a16="http://schemas.microsoft.com/office/drawing/2014/main" id="{9C2F01F1-2DD3-43F8-8F04-5EFB0D65A725}"/>
              </a:ext>
            </a:extLst>
          </p:cNvPr>
          <p:cNvSpPr/>
          <p:nvPr/>
        </p:nvSpPr>
        <p:spPr>
          <a:xfrm>
            <a:off x="4662471"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6" name="Rectangle 215">
            <a:extLst>
              <a:ext uri="{FF2B5EF4-FFF2-40B4-BE49-F238E27FC236}">
                <a16:creationId xmlns:a16="http://schemas.microsoft.com/office/drawing/2014/main" id="{13F3FB44-1037-49FB-86B4-F94B1633BC5D}"/>
              </a:ext>
            </a:extLst>
          </p:cNvPr>
          <p:cNvSpPr/>
          <p:nvPr/>
        </p:nvSpPr>
        <p:spPr>
          <a:xfrm>
            <a:off x="4811067"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17" name="Table 27">
            <a:extLst>
              <a:ext uri="{FF2B5EF4-FFF2-40B4-BE49-F238E27FC236}">
                <a16:creationId xmlns:a16="http://schemas.microsoft.com/office/drawing/2014/main" id="{437BB733-3603-4892-BC80-4DB42CF07AD9}"/>
              </a:ext>
            </a:extLst>
          </p:cNvPr>
          <p:cNvGraphicFramePr>
            <a:graphicFrameLocks noGrp="1"/>
          </p:cNvGraphicFramePr>
          <p:nvPr>
            <p:extLst>
              <p:ext uri="{D42A27DB-BD31-4B8C-83A1-F6EECF244321}">
                <p14:modId xmlns:p14="http://schemas.microsoft.com/office/powerpoint/2010/main" val="1060131029"/>
              </p:ext>
            </p:extLst>
          </p:nvPr>
        </p:nvGraphicFramePr>
        <p:xfrm>
          <a:off x="4949335"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18" name="Rectangle 217">
            <a:extLst>
              <a:ext uri="{FF2B5EF4-FFF2-40B4-BE49-F238E27FC236}">
                <a16:creationId xmlns:a16="http://schemas.microsoft.com/office/drawing/2014/main" id="{BB444D94-6E1C-46F6-8D80-590321EDE398}"/>
              </a:ext>
            </a:extLst>
          </p:cNvPr>
          <p:cNvSpPr/>
          <p:nvPr/>
        </p:nvSpPr>
        <p:spPr>
          <a:xfrm>
            <a:off x="4942275"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9" name="Right Bracket 218">
            <a:extLst>
              <a:ext uri="{FF2B5EF4-FFF2-40B4-BE49-F238E27FC236}">
                <a16:creationId xmlns:a16="http://schemas.microsoft.com/office/drawing/2014/main" id="{50AFD446-840C-4ECD-BB26-7F42A3595DFB}"/>
              </a:ext>
            </a:extLst>
          </p:cNvPr>
          <p:cNvSpPr/>
          <p:nvPr/>
        </p:nvSpPr>
        <p:spPr>
          <a:xfrm rot="19021902">
            <a:off x="5754677"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0" name="TextBox 219">
            <a:extLst>
              <a:ext uri="{FF2B5EF4-FFF2-40B4-BE49-F238E27FC236}">
                <a16:creationId xmlns:a16="http://schemas.microsoft.com/office/drawing/2014/main" id="{50538D2E-0B3A-46EB-ADDB-EB0B4FB25FE1}"/>
              </a:ext>
            </a:extLst>
          </p:cNvPr>
          <p:cNvSpPr txBox="1"/>
          <p:nvPr/>
        </p:nvSpPr>
        <p:spPr>
          <a:xfrm>
            <a:off x="5795051"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21" name="Straight Arrow Connector 220">
            <a:extLst>
              <a:ext uri="{FF2B5EF4-FFF2-40B4-BE49-F238E27FC236}">
                <a16:creationId xmlns:a16="http://schemas.microsoft.com/office/drawing/2014/main" id="{5F1C7B65-48A8-488D-BC52-54DDEB0091F4}"/>
              </a:ext>
            </a:extLst>
          </p:cNvPr>
          <p:cNvCxnSpPr>
            <a:cxnSpLocks/>
          </p:cNvCxnSpPr>
          <p:nvPr/>
        </p:nvCxnSpPr>
        <p:spPr>
          <a:xfrm>
            <a:off x="4926705"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A073793F-14AB-4565-89C9-D809BD7D8786}"/>
              </a:ext>
            </a:extLst>
          </p:cNvPr>
          <p:cNvCxnSpPr>
            <a:cxnSpLocks/>
          </p:cNvCxnSpPr>
          <p:nvPr/>
        </p:nvCxnSpPr>
        <p:spPr>
          <a:xfrm>
            <a:off x="6039616"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098ED387-3D17-4265-B79C-F51689FB8F2F}"/>
              </a:ext>
            </a:extLst>
          </p:cNvPr>
          <p:cNvSpPr txBox="1"/>
          <p:nvPr/>
        </p:nvSpPr>
        <p:spPr>
          <a:xfrm>
            <a:off x="4409505" y="3106449"/>
            <a:ext cx="232550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24" name="TextBox 223">
            <a:extLst>
              <a:ext uri="{FF2B5EF4-FFF2-40B4-BE49-F238E27FC236}">
                <a16:creationId xmlns:a16="http://schemas.microsoft.com/office/drawing/2014/main" id="{D0BB0DE8-8E3D-4DC8-9768-7DDF2AB16DD1}"/>
              </a:ext>
            </a:extLst>
          </p:cNvPr>
          <p:cNvSpPr txBox="1"/>
          <p:nvPr/>
        </p:nvSpPr>
        <p:spPr>
          <a:xfrm>
            <a:off x="6039616" y="2189904"/>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pic>
        <p:nvPicPr>
          <p:cNvPr id="120" name="Picture 119" descr="A picture containing dark&#10;&#10;Description automatically generated">
            <a:extLst>
              <a:ext uri="{FF2B5EF4-FFF2-40B4-BE49-F238E27FC236}">
                <a16:creationId xmlns:a16="http://schemas.microsoft.com/office/drawing/2014/main" id="{2E2242E1-806D-4384-B974-DAF44B20E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290" y="1206956"/>
            <a:ext cx="4743842" cy="1887007"/>
          </a:xfrm>
          <a:prstGeom prst="rect">
            <a:avLst/>
          </a:prstGeom>
        </p:spPr>
      </p:pic>
      <p:sp>
        <p:nvSpPr>
          <p:cNvPr id="121" name="Rectangle 120">
            <a:extLst>
              <a:ext uri="{FF2B5EF4-FFF2-40B4-BE49-F238E27FC236}">
                <a16:creationId xmlns:a16="http://schemas.microsoft.com/office/drawing/2014/main" id="{B6DF81DC-6EFE-49B3-BF95-842C654F2C73}"/>
              </a:ext>
            </a:extLst>
          </p:cNvPr>
          <p:cNvSpPr/>
          <p:nvPr/>
        </p:nvSpPr>
        <p:spPr>
          <a:xfrm>
            <a:off x="990436" y="156075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2" name="Rectangle 121">
            <a:extLst>
              <a:ext uri="{FF2B5EF4-FFF2-40B4-BE49-F238E27FC236}">
                <a16:creationId xmlns:a16="http://schemas.microsoft.com/office/drawing/2014/main" id="{594E33CB-D538-4677-8F93-13D6B85D5CE5}"/>
              </a:ext>
            </a:extLst>
          </p:cNvPr>
          <p:cNvSpPr/>
          <p:nvPr/>
        </p:nvSpPr>
        <p:spPr>
          <a:xfrm>
            <a:off x="1113678" y="169731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3" name="Rectangle 122">
            <a:extLst>
              <a:ext uri="{FF2B5EF4-FFF2-40B4-BE49-F238E27FC236}">
                <a16:creationId xmlns:a16="http://schemas.microsoft.com/office/drawing/2014/main" id="{83B14353-C278-43BD-900A-E14CEA4294E3}"/>
              </a:ext>
            </a:extLst>
          </p:cNvPr>
          <p:cNvSpPr/>
          <p:nvPr/>
        </p:nvSpPr>
        <p:spPr>
          <a:xfrm>
            <a:off x="1262274" y="1832491"/>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24" name="Table 27">
            <a:extLst>
              <a:ext uri="{FF2B5EF4-FFF2-40B4-BE49-F238E27FC236}">
                <a16:creationId xmlns:a16="http://schemas.microsoft.com/office/drawing/2014/main" id="{AAF5EE0B-4C91-4304-AD11-BFD5B1BC1359}"/>
              </a:ext>
            </a:extLst>
          </p:cNvPr>
          <p:cNvGraphicFramePr>
            <a:graphicFrameLocks noGrp="1"/>
          </p:cNvGraphicFramePr>
          <p:nvPr>
            <p:extLst>
              <p:ext uri="{D42A27DB-BD31-4B8C-83A1-F6EECF244321}">
                <p14:modId xmlns:p14="http://schemas.microsoft.com/office/powerpoint/2010/main" val="2915769383"/>
              </p:ext>
            </p:extLst>
          </p:nvPr>
        </p:nvGraphicFramePr>
        <p:xfrm>
          <a:off x="1404866" y="1985890"/>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25" name="Rectangle 124">
            <a:extLst>
              <a:ext uri="{FF2B5EF4-FFF2-40B4-BE49-F238E27FC236}">
                <a16:creationId xmlns:a16="http://schemas.microsoft.com/office/drawing/2014/main" id="{718E6E52-3F10-4BA1-97FE-6E7D068A9851}"/>
              </a:ext>
            </a:extLst>
          </p:cNvPr>
          <p:cNvSpPr/>
          <p:nvPr/>
        </p:nvSpPr>
        <p:spPr>
          <a:xfrm>
            <a:off x="1393482" y="1981932"/>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6" name="Right Bracket 125">
            <a:extLst>
              <a:ext uri="{FF2B5EF4-FFF2-40B4-BE49-F238E27FC236}">
                <a16:creationId xmlns:a16="http://schemas.microsoft.com/office/drawing/2014/main" id="{4F08B4DE-6D90-47E3-AD36-CF0B42E098F3}"/>
              </a:ext>
            </a:extLst>
          </p:cNvPr>
          <p:cNvSpPr/>
          <p:nvPr/>
        </p:nvSpPr>
        <p:spPr>
          <a:xfrm rot="19021902">
            <a:off x="2205884" y="1449587"/>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7" name="TextBox 126">
            <a:extLst>
              <a:ext uri="{FF2B5EF4-FFF2-40B4-BE49-F238E27FC236}">
                <a16:creationId xmlns:a16="http://schemas.microsoft.com/office/drawing/2014/main" id="{FD16BEE4-D966-4C64-A102-81BF6F75826B}"/>
              </a:ext>
            </a:extLst>
          </p:cNvPr>
          <p:cNvSpPr txBox="1"/>
          <p:nvPr/>
        </p:nvSpPr>
        <p:spPr>
          <a:xfrm>
            <a:off x="2246258" y="1449452"/>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8" name="Straight Arrow Connector 127">
            <a:extLst>
              <a:ext uri="{FF2B5EF4-FFF2-40B4-BE49-F238E27FC236}">
                <a16:creationId xmlns:a16="http://schemas.microsoft.com/office/drawing/2014/main" id="{E5BB2FDA-C459-4938-A96E-0DDBC3FAF2E3}"/>
              </a:ext>
            </a:extLst>
          </p:cNvPr>
          <p:cNvCxnSpPr>
            <a:cxnSpLocks/>
          </p:cNvCxnSpPr>
          <p:nvPr/>
        </p:nvCxnSpPr>
        <p:spPr>
          <a:xfrm>
            <a:off x="1377912" y="3069261"/>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0F6CAAB-F6EC-4E3A-9130-1EE266E2F32A}"/>
              </a:ext>
            </a:extLst>
          </p:cNvPr>
          <p:cNvCxnSpPr>
            <a:cxnSpLocks/>
          </p:cNvCxnSpPr>
          <p:nvPr/>
        </p:nvCxnSpPr>
        <p:spPr>
          <a:xfrm>
            <a:off x="2490823" y="1975002"/>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1747E84-47AF-4D55-A494-44F2768C570C}"/>
              </a:ext>
            </a:extLst>
          </p:cNvPr>
          <p:cNvSpPr txBox="1"/>
          <p:nvPr/>
        </p:nvSpPr>
        <p:spPr>
          <a:xfrm>
            <a:off x="946079" y="3102441"/>
            <a:ext cx="2139805"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50" name="TextBox 149">
            <a:extLst>
              <a:ext uri="{FF2B5EF4-FFF2-40B4-BE49-F238E27FC236}">
                <a16:creationId xmlns:a16="http://schemas.microsoft.com/office/drawing/2014/main" id="{412D60A8-AC67-46AB-93E3-45D7FC20E0C6}"/>
              </a:ext>
            </a:extLst>
          </p:cNvPr>
          <p:cNvSpPr txBox="1"/>
          <p:nvPr/>
        </p:nvSpPr>
        <p:spPr>
          <a:xfrm>
            <a:off x="2490823" y="2185543"/>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67" name="TextBox 166">
            <a:extLst>
              <a:ext uri="{FF2B5EF4-FFF2-40B4-BE49-F238E27FC236}">
                <a16:creationId xmlns:a16="http://schemas.microsoft.com/office/drawing/2014/main" id="{DD7F8482-E7FD-4584-A469-8506684BB7E5}"/>
              </a:ext>
            </a:extLst>
          </p:cNvPr>
          <p:cNvSpPr txBox="1"/>
          <p:nvPr/>
        </p:nvSpPr>
        <p:spPr>
          <a:xfrm>
            <a:off x="5948375" y="2013105"/>
            <a:ext cx="2325503" cy="584775"/>
          </a:xfrm>
          <a:prstGeom prst="rect">
            <a:avLst/>
          </a:prstGeom>
          <a:noFill/>
        </p:spPr>
        <p:txBody>
          <a:bodyPr wrap="square">
            <a:spAutoFit/>
          </a:bodyPr>
          <a:lstStyle/>
          <a:p>
            <a:pPr algn="ctr"/>
            <a:r>
              <a:rPr lang="en-US" sz="3200" dirty="0">
                <a:solidFill>
                  <a:schemeClr val="tx1"/>
                </a:solidFill>
                <a:latin typeface="Product Sans" panose="020B0403030502040203" pitchFamily="34" charset="0"/>
                <a:ea typeface="Open Sans" pitchFamily="2" charset="0"/>
                <a:cs typeface="Open Sans" pitchFamily="2" charset="0"/>
              </a:rPr>
              <a:t>+</a:t>
            </a:r>
            <a:endParaRPr lang="en-AU" sz="3200" dirty="0">
              <a:solidFill>
                <a:schemeClr val="tx1"/>
              </a:solidFill>
              <a:latin typeface="Product Sans" panose="020B0403030502040203" pitchFamily="34" charset="0"/>
              <a:ea typeface="Open Sans" pitchFamily="2" charset="0"/>
              <a:cs typeface="Open Sans" pitchFamily="2" charset="0"/>
            </a:endParaRPr>
          </a:p>
        </p:txBody>
      </p:sp>
      <p:grpSp>
        <p:nvGrpSpPr>
          <p:cNvPr id="264" name="Group 263">
            <a:extLst>
              <a:ext uri="{FF2B5EF4-FFF2-40B4-BE49-F238E27FC236}">
                <a16:creationId xmlns:a16="http://schemas.microsoft.com/office/drawing/2014/main" id="{026EB96D-D348-406C-A15B-29619A1D98C6}"/>
              </a:ext>
            </a:extLst>
          </p:cNvPr>
          <p:cNvGrpSpPr/>
          <p:nvPr/>
        </p:nvGrpSpPr>
        <p:grpSpPr>
          <a:xfrm>
            <a:off x="6725498" y="4099408"/>
            <a:ext cx="704702" cy="738664"/>
            <a:chOff x="26963080" y="6779941"/>
            <a:chExt cx="1858181" cy="1947733"/>
          </a:xfrm>
        </p:grpSpPr>
        <p:grpSp>
          <p:nvGrpSpPr>
            <p:cNvPr id="265" name="Group 264">
              <a:extLst>
                <a:ext uri="{FF2B5EF4-FFF2-40B4-BE49-F238E27FC236}">
                  <a16:creationId xmlns:a16="http://schemas.microsoft.com/office/drawing/2014/main" id="{5D31BD5C-68B6-4A80-AD3D-13ACFE3D5F00}"/>
                </a:ext>
              </a:extLst>
            </p:cNvPr>
            <p:cNvGrpSpPr/>
            <p:nvPr/>
          </p:nvGrpSpPr>
          <p:grpSpPr>
            <a:xfrm>
              <a:off x="26963080" y="6779941"/>
              <a:ext cx="1858181" cy="1947733"/>
              <a:chOff x="2398798" y="5581650"/>
              <a:chExt cx="790575" cy="790576"/>
            </a:xfrm>
          </p:grpSpPr>
          <p:cxnSp>
            <p:nvCxnSpPr>
              <p:cNvPr id="279" name="Straight Arrow Connector 278">
                <a:extLst>
                  <a:ext uri="{FF2B5EF4-FFF2-40B4-BE49-F238E27FC236}">
                    <a16:creationId xmlns:a16="http://schemas.microsoft.com/office/drawing/2014/main" id="{FB74601D-E332-4C6E-8A1A-BA6C5933519C}"/>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3E6CD4D6-809A-4D73-83CA-D7B466ABE68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6" name="Oval 265">
              <a:extLst>
                <a:ext uri="{FF2B5EF4-FFF2-40B4-BE49-F238E27FC236}">
                  <a16:creationId xmlns:a16="http://schemas.microsoft.com/office/drawing/2014/main" id="{7DCB1E8B-7800-4C82-BD97-71D5B51784C9}"/>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7" name="Oval 266">
              <a:extLst>
                <a:ext uri="{FF2B5EF4-FFF2-40B4-BE49-F238E27FC236}">
                  <a16:creationId xmlns:a16="http://schemas.microsoft.com/office/drawing/2014/main" id="{9A0FDF18-7D12-46B1-B769-FB144A4BA0F6}"/>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8" name="Oval 267">
              <a:extLst>
                <a:ext uri="{FF2B5EF4-FFF2-40B4-BE49-F238E27FC236}">
                  <a16:creationId xmlns:a16="http://schemas.microsoft.com/office/drawing/2014/main" id="{E5025A5F-C47E-41A7-B45C-3E50E87220DA}"/>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9" name="Oval 268">
              <a:extLst>
                <a:ext uri="{FF2B5EF4-FFF2-40B4-BE49-F238E27FC236}">
                  <a16:creationId xmlns:a16="http://schemas.microsoft.com/office/drawing/2014/main" id="{01448298-2933-4536-A9DB-952E19095A1C}"/>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0" name="Oval 269">
              <a:extLst>
                <a:ext uri="{FF2B5EF4-FFF2-40B4-BE49-F238E27FC236}">
                  <a16:creationId xmlns:a16="http://schemas.microsoft.com/office/drawing/2014/main" id="{0BC94D82-52D1-4F3E-A11E-E07E1FBC6A67}"/>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1" name="Oval 270">
              <a:extLst>
                <a:ext uri="{FF2B5EF4-FFF2-40B4-BE49-F238E27FC236}">
                  <a16:creationId xmlns:a16="http://schemas.microsoft.com/office/drawing/2014/main" id="{14DC6DCB-BB66-419D-AFD4-7395D7EA5A4A}"/>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199ADFC2-8C38-4786-ADE4-30CA3D7ED4A0}"/>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F44688EB-B167-4937-B056-F8281ADEDD6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EDE706FA-BE5A-40EC-A01C-81366DA9422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09F1678F-4BD7-45E0-B0F8-F231B3F46DF7}"/>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F3E1E20B-9389-4FB3-ADAA-00189B798FAF}"/>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29FB845C-FA1F-49A4-9A22-8FD09169E864}"/>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78" name="Straight Connector 277">
              <a:extLst>
                <a:ext uri="{FF2B5EF4-FFF2-40B4-BE49-F238E27FC236}">
                  <a16:creationId xmlns:a16="http://schemas.microsoft.com/office/drawing/2014/main" id="{FDE4483F-6DD4-445F-90CD-7D59CF2AFE26}"/>
                </a:ext>
              </a:extLst>
            </p:cNvPr>
            <p:cNvCxnSpPr>
              <a:cxnSpLocks/>
            </p:cNvCxnSpPr>
            <p:nvPr/>
          </p:nvCxnSpPr>
          <p:spPr>
            <a:xfrm>
              <a:off x="27113262" y="7303347"/>
              <a:ext cx="1259939" cy="109246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81" name="Group 280">
            <a:extLst>
              <a:ext uri="{FF2B5EF4-FFF2-40B4-BE49-F238E27FC236}">
                <a16:creationId xmlns:a16="http://schemas.microsoft.com/office/drawing/2014/main" id="{37C900C1-F27D-48DF-9AEA-3EF1D95E6847}"/>
              </a:ext>
            </a:extLst>
          </p:cNvPr>
          <p:cNvGrpSpPr/>
          <p:nvPr/>
        </p:nvGrpSpPr>
        <p:grpSpPr>
          <a:xfrm>
            <a:off x="7589512" y="4099408"/>
            <a:ext cx="704702" cy="738664"/>
            <a:chOff x="1418016" y="4074009"/>
            <a:chExt cx="704702" cy="738664"/>
          </a:xfrm>
        </p:grpSpPr>
        <p:grpSp>
          <p:nvGrpSpPr>
            <p:cNvPr id="282" name="Group 281">
              <a:extLst>
                <a:ext uri="{FF2B5EF4-FFF2-40B4-BE49-F238E27FC236}">
                  <a16:creationId xmlns:a16="http://schemas.microsoft.com/office/drawing/2014/main" id="{7E8757BF-F97A-480C-A2F2-FA176E7EBBD6}"/>
                </a:ext>
              </a:extLst>
            </p:cNvPr>
            <p:cNvGrpSpPr/>
            <p:nvPr/>
          </p:nvGrpSpPr>
          <p:grpSpPr>
            <a:xfrm>
              <a:off x="1418016" y="4074009"/>
              <a:ext cx="704702" cy="738664"/>
              <a:chOff x="2398798" y="5581650"/>
              <a:chExt cx="790575" cy="790576"/>
            </a:xfrm>
          </p:grpSpPr>
          <p:cxnSp>
            <p:nvCxnSpPr>
              <p:cNvPr id="296" name="Straight Arrow Connector 295">
                <a:extLst>
                  <a:ext uri="{FF2B5EF4-FFF2-40B4-BE49-F238E27FC236}">
                    <a16:creationId xmlns:a16="http://schemas.microsoft.com/office/drawing/2014/main" id="{5C664423-D6D4-45D6-9105-109C60BA0A4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89A43546-D47C-45A5-94D0-E5FBB0DBD6B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Oval 282">
              <a:extLst>
                <a:ext uri="{FF2B5EF4-FFF2-40B4-BE49-F238E27FC236}">
                  <a16:creationId xmlns:a16="http://schemas.microsoft.com/office/drawing/2014/main" id="{C5297DF4-A23D-4661-A0CE-C216E4955DDB}"/>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4" name="Oval 283">
              <a:extLst>
                <a:ext uri="{FF2B5EF4-FFF2-40B4-BE49-F238E27FC236}">
                  <a16:creationId xmlns:a16="http://schemas.microsoft.com/office/drawing/2014/main" id="{319905CF-8936-4C0A-BD83-09FBD7E01CED}"/>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5" name="Oval 284">
              <a:extLst>
                <a:ext uri="{FF2B5EF4-FFF2-40B4-BE49-F238E27FC236}">
                  <a16:creationId xmlns:a16="http://schemas.microsoft.com/office/drawing/2014/main" id="{8FE008AC-A566-4F25-A433-CEFB983C706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6" name="Oval 285">
              <a:extLst>
                <a:ext uri="{FF2B5EF4-FFF2-40B4-BE49-F238E27FC236}">
                  <a16:creationId xmlns:a16="http://schemas.microsoft.com/office/drawing/2014/main" id="{95488D0D-6472-4E28-A133-62B6584D9011}"/>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7" name="Oval 286">
              <a:extLst>
                <a:ext uri="{FF2B5EF4-FFF2-40B4-BE49-F238E27FC236}">
                  <a16:creationId xmlns:a16="http://schemas.microsoft.com/office/drawing/2014/main" id="{61BA0F1F-C3DD-43CA-B712-A79FB99E8587}"/>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8" name="Oval 287">
              <a:extLst>
                <a:ext uri="{FF2B5EF4-FFF2-40B4-BE49-F238E27FC236}">
                  <a16:creationId xmlns:a16="http://schemas.microsoft.com/office/drawing/2014/main" id="{74C6ECF8-5269-47BB-B5ED-6FF157FD007B}"/>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9" name="Oval 288">
              <a:extLst>
                <a:ext uri="{FF2B5EF4-FFF2-40B4-BE49-F238E27FC236}">
                  <a16:creationId xmlns:a16="http://schemas.microsoft.com/office/drawing/2014/main" id="{DAB72404-F07E-4497-99C1-2FFB6F1DEAD5}"/>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B88B82B6-5030-486A-9D19-62553BF3BDC9}"/>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BC289278-9996-4A1F-9892-FD2E6DCFE1E0}"/>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A4944141-A425-4B67-91D7-E4B32B245975}"/>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BF993060-25ED-4528-AFD8-9BCD79AFE9F3}"/>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E20BE4AF-A7B4-43B8-8881-CBA10F431ABA}"/>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95" name="Straight Connector 294">
              <a:extLst>
                <a:ext uri="{FF2B5EF4-FFF2-40B4-BE49-F238E27FC236}">
                  <a16:creationId xmlns:a16="http://schemas.microsoft.com/office/drawing/2014/main" id="{4A9CF68F-3751-4DDC-8B38-E77B28B8D2D4}"/>
                </a:ext>
              </a:extLst>
            </p:cNvPr>
            <p:cNvCxnSpPr>
              <a:cxnSpLocks/>
            </p:cNvCxnSpPr>
            <p:nvPr/>
          </p:nvCxnSpPr>
          <p:spPr>
            <a:xfrm flipV="1">
              <a:off x="1469781" y="4298950"/>
              <a:ext cx="611281" cy="43971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17E2E940-6732-4B43-9C2D-443D5C3CAEEF}"/>
              </a:ext>
            </a:extLst>
          </p:cNvPr>
          <p:cNvGrpSpPr/>
          <p:nvPr/>
        </p:nvGrpSpPr>
        <p:grpSpPr>
          <a:xfrm>
            <a:off x="9001429" y="4099408"/>
            <a:ext cx="704702" cy="738664"/>
            <a:chOff x="2829933" y="4074009"/>
            <a:chExt cx="704702" cy="738664"/>
          </a:xfrm>
        </p:grpSpPr>
        <p:grpSp>
          <p:nvGrpSpPr>
            <p:cNvPr id="299" name="Group 298">
              <a:extLst>
                <a:ext uri="{FF2B5EF4-FFF2-40B4-BE49-F238E27FC236}">
                  <a16:creationId xmlns:a16="http://schemas.microsoft.com/office/drawing/2014/main" id="{F440076B-46A9-4FE8-85AF-58CDF51E5D02}"/>
                </a:ext>
              </a:extLst>
            </p:cNvPr>
            <p:cNvGrpSpPr/>
            <p:nvPr/>
          </p:nvGrpSpPr>
          <p:grpSpPr>
            <a:xfrm>
              <a:off x="2829933" y="4074009"/>
              <a:ext cx="704702" cy="738664"/>
              <a:chOff x="2398798" y="5581650"/>
              <a:chExt cx="790575" cy="790576"/>
            </a:xfrm>
          </p:grpSpPr>
          <p:cxnSp>
            <p:nvCxnSpPr>
              <p:cNvPr id="313" name="Straight Arrow Connector 312">
                <a:extLst>
                  <a:ext uri="{FF2B5EF4-FFF2-40B4-BE49-F238E27FC236}">
                    <a16:creationId xmlns:a16="http://schemas.microsoft.com/office/drawing/2014/main" id="{1FA4950C-16E7-46C4-9B1A-B604180DB54E}"/>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C6FB8F05-6879-4A6B-B49F-839F17C5803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0" name="Oval 299">
              <a:extLst>
                <a:ext uri="{FF2B5EF4-FFF2-40B4-BE49-F238E27FC236}">
                  <a16:creationId xmlns:a16="http://schemas.microsoft.com/office/drawing/2014/main" id="{0ABC6469-A744-46F1-9945-255FF677785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1" name="Oval 300">
              <a:extLst>
                <a:ext uri="{FF2B5EF4-FFF2-40B4-BE49-F238E27FC236}">
                  <a16:creationId xmlns:a16="http://schemas.microsoft.com/office/drawing/2014/main" id="{A5E9B3C1-6407-49B0-AB58-6FC3E0A87F61}"/>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2" name="Oval 301">
              <a:extLst>
                <a:ext uri="{FF2B5EF4-FFF2-40B4-BE49-F238E27FC236}">
                  <a16:creationId xmlns:a16="http://schemas.microsoft.com/office/drawing/2014/main" id="{217DDE30-F91E-46E0-BD13-CBDA10483CFF}"/>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3" name="Oval 302">
              <a:extLst>
                <a:ext uri="{FF2B5EF4-FFF2-40B4-BE49-F238E27FC236}">
                  <a16:creationId xmlns:a16="http://schemas.microsoft.com/office/drawing/2014/main" id="{CD4793AC-6166-400F-A616-8B1BAACACB6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4" name="Oval 303">
              <a:extLst>
                <a:ext uri="{FF2B5EF4-FFF2-40B4-BE49-F238E27FC236}">
                  <a16:creationId xmlns:a16="http://schemas.microsoft.com/office/drawing/2014/main" id="{BA5D94E0-3AC2-4F01-AB35-083E4EEDAAC2}"/>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5" name="Oval 304">
              <a:extLst>
                <a:ext uri="{FF2B5EF4-FFF2-40B4-BE49-F238E27FC236}">
                  <a16:creationId xmlns:a16="http://schemas.microsoft.com/office/drawing/2014/main" id="{EA73C69E-64E0-421D-9C16-00282CAE36FF}"/>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C8B3B5FD-8F6F-4D6C-AF16-84E4F61BAE41}"/>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27F69BCE-461F-4210-9455-7C3FC139CC82}"/>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162B7BC5-151D-483A-A60E-9C607374AA72}"/>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283A9658-D48E-4DB9-885B-8BDE0F601C46}"/>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08926038-B218-45C5-8D35-8FB9B595DC7B}"/>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628CDFCB-81DA-4507-8D4F-8D7A03965969}"/>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2" name="Straight Connector 311">
              <a:extLst>
                <a:ext uri="{FF2B5EF4-FFF2-40B4-BE49-F238E27FC236}">
                  <a16:creationId xmlns:a16="http://schemas.microsoft.com/office/drawing/2014/main" id="{60549B82-53DC-4952-839F-1F248147CCC2}"/>
                </a:ext>
              </a:extLst>
            </p:cNvPr>
            <p:cNvCxnSpPr>
              <a:cxnSpLocks/>
            </p:cNvCxnSpPr>
            <p:nvPr/>
          </p:nvCxnSpPr>
          <p:spPr>
            <a:xfrm>
              <a:off x="2907264" y="4208545"/>
              <a:ext cx="477823" cy="41431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15" name="TextBox 314">
            <a:extLst>
              <a:ext uri="{FF2B5EF4-FFF2-40B4-BE49-F238E27FC236}">
                <a16:creationId xmlns:a16="http://schemas.microsoft.com/office/drawing/2014/main" id="{54696FF8-C08B-4DC8-A99D-9D19FC497AF8}"/>
              </a:ext>
            </a:extLst>
          </p:cNvPr>
          <p:cNvSpPr txBox="1"/>
          <p:nvPr/>
        </p:nvSpPr>
        <p:spPr>
          <a:xfrm>
            <a:off x="6591990" y="3882806"/>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6" name="TextBox 315">
            <a:extLst>
              <a:ext uri="{FF2B5EF4-FFF2-40B4-BE49-F238E27FC236}">
                <a16:creationId xmlns:a16="http://schemas.microsoft.com/office/drawing/2014/main" id="{FD1406C1-9BE1-4F70-BD02-DB51DE4BC0B0}"/>
              </a:ext>
            </a:extLst>
          </p:cNvPr>
          <p:cNvSpPr txBox="1"/>
          <p:nvPr/>
        </p:nvSpPr>
        <p:spPr>
          <a:xfrm>
            <a:off x="7494244" y="3874953"/>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7" name="TextBox 316">
            <a:extLst>
              <a:ext uri="{FF2B5EF4-FFF2-40B4-BE49-F238E27FC236}">
                <a16:creationId xmlns:a16="http://schemas.microsoft.com/office/drawing/2014/main" id="{F8367373-62EE-4C25-B7B0-5A770ED7FBCF}"/>
              </a:ext>
            </a:extLst>
          </p:cNvPr>
          <p:cNvSpPr txBox="1"/>
          <p:nvPr/>
        </p:nvSpPr>
        <p:spPr>
          <a:xfrm>
            <a:off x="8922259" y="3874942"/>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8" name="TextBox 317">
            <a:extLst>
              <a:ext uri="{FF2B5EF4-FFF2-40B4-BE49-F238E27FC236}">
                <a16:creationId xmlns:a16="http://schemas.microsoft.com/office/drawing/2014/main" id="{3CD3CCB5-35C2-49C5-929D-5CEB2F51D910}"/>
              </a:ext>
            </a:extLst>
          </p:cNvPr>
          <p:cNvSpPr txBox="1"/>
          <p:nvPr/>
        </p:nvSpPr>
        <p:spPr>
          <a:xfrm>
            <a:off x="8436651" y="4209979"/>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C6A0BE43-8648-46F0-8218-56740F93E8A2}"/>
              </a:ext>
            </a:extLst>
          </p:cNvPr>
          <p:cNvSpPr>
            <a:spLocks noGrp="1"/>
          </p:cNvSpPr>
          <p:nvPr>
            <p:ph type="sldNum" sz="quarter" idx="12"/>
          </p:nvPr>
        </p:nvSpPr>
        <p:spPr/>
        <p:txBody>
          <a:bodyPr/>
          <a:lstStyle/>
          <a:p>
            <a:fld id="{C42B02F8-E519-4AA4-8330-31B4BA7144F5}" type="slidenum">
              <a:rPr lang="en-AU" smtClean="0"/>
              <a:t>16</a:t>
            </a:fld>
            <a:endParaRPr lang="en-AU"/>
          </a:p>
        </p:txBody>
      </p:sp>
      <p:sp>
        <p:nvSpPr>
          <p:cNvPr id="6" name="Date Placeholder 5">
            <a:extLst>
              <a:ext uri="{FF2B5EF4-FFF2-40B4-BE49-F238E27FC236}">
                <a16:creationId xmlns:a16="http://schemas.microsoft.com/office/drawing/2014/main" id="{5750049D-5083-413C-9637-9BE3E6098945}"/>
              </a:ext>
            </a:extLst>
          </p:cNvPr>
          <p:cNvSpPr>
            <a:spLocks noGrp="1"/>
          </p:cNvSpPr>
          <p:nvPr>
            <p:ph type="dt" sz="half" idx="10"/>
          </p:nvPr>
        </p:nvSpPr>
        <p:spPr/>
        <p:txBody>
          <a:bodyPr/>
          <a:lstStyle/>
          <a:p>
            <a:r>
              <a:rPr lang="en-US"/>
              <a:t>CNS 2022</a:t>
            </a:r>
            <a:endParaRPr lang="en-AU"/>
          </a:p>
        </p:txBody>
      </p:sp>
      <p:sp>
        <p:nvSpPr>
          <p:cNvPr id="190" name="TextBox 189">
            <a:extLst>
              <a:ext uri="{FF2B5EF4-FFF2-40B4-BE49-F238E27FC236}">
                <a16:creationId xmlns:a16="http://schemas.microsoft.com/office/drawing/2014/main" id="{96703F4E-D3C7-4DCC-84FD-D3146F122339}"/>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1" name="Rectangle 190">
            <a:extLst>
              <a:ext uri="{FF2B5EF4-FFF2-40B4-BE49-F238E27FC236}">
                <a16:creationId xmlns:a16="http://schemas.microsoft.com/office/drawing/2014/main" id="{87FC6C07-5F29-4C3D-BDE0-3067F22A832C}"/>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2" name="Rectangle 191">
            <a:extLst>
              <a:ext uri="{FF2B5EF4-FFF2-40B4-BE49-F238E27FC236}">
                <a16:creationId xmlns:a16="http://schemas.microsoft.com/office/drawing/2014/main" id="{163E4E41-C352-43DA-86AA-75A32F08FFFA}"/>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3" name="Rectangle 192">
            <a:extLst>
              <a:ext uri="{FF2B5EF4-FFF2-40B4-BE49-F238E27FC236}">
                <a16:creationId xmlns:a16="http://schemas.microsoft.com/office/drawing/2014/main" id="{FAC1D893-6969-4E3E-9671-1681ED45BEBD}"/>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Rectangle 193">
            <a:extLst>
              <a:ext uri="{FF2B5EF4-FFF2-40B4-BE49-F238E27FC236}">
                <a16:creationId xmlns:a16="http://schemas.microsoft.com/office/drawing/2014/main" id="{097C4C8C-83FC-4D11-B47A-93DAF186019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TextBox 194">
            <a:extLst>
              <a:ext uri="{FF2B5EF4-FFF2-40B4-BE49-F238E27FC236}">
                <a16:creationId xmlns:a16="http://schemas.microsoft.com/office/drawing/2014/main" id="{1D0B2DFF-FEFF-4E40-9D08-D45F04042461}"/>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6" name="TextBox 195">
            <a:extLst>
              <a:ext uri="{FF2B5EF4-FFF2-40B4-BE49-F238E27FC236}">
                <a16:creationId xmlns:a16="http://schemas.microsoft.com/office/drawing/2014/main" id="{9A38E6B3-ED13-400B-B2FE-0D73644A2DE2}"/>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7" name="TextBox 196">
            <a:extLst>
              <a:ext uri="{FF2B5EF4-FFF2-40B4-BE49-F238E27FC236}">
                <a16:creationId xmlns:a16="http://schemas.microsoft.com/office/drawing/2014/main" id="{4B8A9F3C-E16A-4A41-B3DF-3FFB7E008439}"/>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198" name="TextBox 197">
            <a:extLst>
              <a:ext uri="{FF2B5EF4-FFF2-40B4-BE49-F238E27FC236}">
                <a16:creationId xmlns:a16="http://schemas.microsoft.com/office/drawing/2014/main" id="{F5CFCA0A-2BD0-4F5C-BF3A-818A21D11CCF}"/>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24466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500"/>
                                        <p:tgtEl>
                                          <p:spTgt spid="3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2"/>
                                        </p:tgtEl>
                                        <p:attrNameLst>
                                          <p:attrName>style.visibility</p:attrName>
                                        </p:attrNameLst>
                                      </p:cBhvr>
                                      <p:to>
                                        <p:strVal val="visible"/>
                                      </p:to>
                                    </p:set>
                                    <p:animEffect transition="in" filter="fade">
                                      <p:cBhvr>
                                        <p:cTn id="10" dur="500"/>
                                        <p:tgtEl>
                                          <p:spTgt spid="3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5"/>
                                        </p:tgtEl>
                                        <p:attrNameLst>
                                          <p:attrName>style.visibility</p:attrName>
                                        </p:attrNameLst>
                                      </p:cBhvr>
                                      <p:to>
                                        <p:strVal val="visible"/>
                                      </p:to>
                                    </p:set>
                                    <p:animEffect transition="in" filter="fade">
                                      <p:cBhvr>
                                        <p:cTn id="13" dur="500"/>
                                        <p:tgtEl>
                                          <p:spTgt spid="4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6"/>
                                        </p:tgtEl>
                                        <p:attrNameLst>
                                          <p:attrName>style.visibility</p:attrName>
                                        </p:attrNameLst>
                                      </p:cBhvr>
                                      <p:to>
                                        <p:strVal val="visible"/>
                                      </p:to>
                                    </p:set>
                                    <p:animEffect transition="in" filter="fade">
                                      <p:cBhvr>
                                        <p:cTn id="16" dur="500"/>
                                        <p:tgtEl>
                                          <p:spTgt spid="4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p:cTn id="19" dur="500"/>
                                        <p:tgtEl>
                                          <p:spTgt spid="2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500"/>
                                        <p:tgtEl>
                                          <p:spTgt spid="216"/>
                                        </p:tgtEl>
                                      </p:cBhvr>
                                    </p:animEffect>
                                  </p:childTnLst>
                                </p:cTn>
                              </p:par>
                              <p:par>
                                <p:cTn id="26" presetID="10" presetClass="entr" presetSubtype="0" fill="hold" nodeType="withEffect">
                                  <p:stCondLst>
                                    <p:cond delay="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8"/>
                                        </p:tgtEl>
                                        <p:attrNameLst>
                                          <p:attrName>style.visibility</p:attrName>
                                        </p:attrNameLst>
                                      </p:cBhvr>
                                      <p:to>
                                        <p:strVal val="visible"/>
                                      </p:to>
                                    </p:set>
                                    <p:animEffect transition="in" filter="fade">
                                      <p:cBhvr>
                                        <p:cTn id="31" dur="500"/>
                                        <p:tgtEl>
                                          <p:spTgt spid="2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9"/>
                                        </p:tgtEl>
                                        <p:attrNameLst>
                                          <p:attrName>style.visibility</p:attrName>
                                        </p:attrNameLst>
                                      </p:cBhvr>
                                      <p:to>
                                        <p:strVal val="visible"/>
                                      </p:to>
                                    </p:set>
                                    <p:animEffect transition="in" filter="fade">
                                      <p:cBhvr>
                                        <p:cTn id="34" dur="500"/>
                                        <p:tgtEl>
                                          <p:spTgt spid="2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0"/>
                                        </p:tgtEl>
                                        <p:attrNameLst>
                                          <p:attrName>style.visibility</p:attrName>
                                        </p:attrNameLst>
                                      </p:cBhvr>
                                      <p:to>
                                        <p:strVal val="visible"/>
                                      </p:to>
                                    </p:set>
                                    <p:animEffect transition="in" filter="fade">
                                      <p:cBhvr>
                                        <p:cTn id="37" dur="500"/>
                                        <p:tgtEl>
                                          <p:spTgt spid="220"/>
                                        </p:tgtEl>
                                      </p:cBhvr>
                                    </p:animEffect>
                                  </p:childTnLst>
                                </p:cTn>
                              </p:par>
                              <p:par>
                                <p:cTn id="38" presetID="10" presetClass="entr" presetSubtype="0" fill="hold" nodeType="withEffect">
                                  <p:stCondLst>
                                    <p:cond delay="0"/>
                                  </p:stCondLst>
                                  <p:childTnLst>
                                    <p:set>
                                      <p:cBhvr>
                                        <p:cTn id="39" dur="1" fill="hold">
                                          <p:stCondLst>
                                            <p:cond delay="0"/>
                                          </p:stCondLst>
                                        </p:cTn>
                                        <p:tgtEl>
                                          <p:spTgt spid="221"/>
                                        </p:tgtEl>
                                        <p:attrNameLst>
                                          <p:attrName>style.visibility</p:attrName>
                                        </p:attrNameLst>
                                      </p:cBhvr>
                                      <p:to>
                                        <p:strVal val="visible"/>
                                      </p:to>
                                    </p:set>
                                    <p:animEffect transition="in" filter="fade">
                                      <p:cBhvr>
                                        <p:cTn id="40" dur="500"/>
                                        <p:tgtEl>
                                          <p:spTgt spid="221"/>
                                        </p:tgtEl>
                                      </p:cBhvr>
                                    </p:animEffect>
                                  </p:childTnLst>
                                </p:cTn>
                              </p:par>
                              <p:par>
                                <p:cTn id="41" presetID="10"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animEffect transition="in" filter="fade">
                                      <p:cBhvr>
                                        <p:cTn id="43" dur="500"/>
                                        <p:tgtEl>
                                          <p:spTgt spid="2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4"/>
                                        </p:tgtEl>
                                        <p:attrNameLst>
                                          <p:attrName>style.visibility</p:attrName>
                                        </p:attrNameLst>
                                      </p:cBhvr>
                                      <p:to>
                                        <p:strVal val="visible"/>
                                      </p:to>
                                    </p:set>
                                    <p:animEffect transition="in" filter="fade">
                                      <p:cBhvr>
                                        <p:cTn id="49" dur="500"/>
                                        <p:tgtEl>
                                          <p:spTgt spid="224"/>
                                        </p:tgtEl>
                                      </p:cBhvr>
                                    </p:animEffect>
                                  </p:childTnLst>
                                </p:cTn>
                              </p:par>
                              <p:par>
                                <p:cTn id="50" presetID="10" presetClass="entr" presetSubtype="0" fill="hold" nodeType="with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fade">
                                      <p:cBhvr>
                                        <p:cTn id="52" dur="500"/>
                                        <p:tgtEl>
                                          <p:spTgt spid="1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7"/>
                                        </p:tgtEl>
                                        <p:attrNameLst>
                                          <p:attrName>style.visibility</p:attrName>
                                        </p:attrNameLst>
                                      </p:cBhvr>
                                      <p:to>
                                        <p:strVal val="visible"/>
                                      </p:to>
                                    </p:set>
                                    <p:animEffect transition="in" filter="fade">
                                      <p:cBhvr>
                                        <p:cTn id="55" dur="500"/>
                                        <p:tgtEl>
                                          <p:spTgt spid="167"/>
                                        </p:tgtEl>
                                      </p:cBhvr>
                                    </p:animEffect>
                                  </p:childTnLst>
                                </p:cTn>
                              </p:par>
                              <p:par>
                                <p:cTn id="56" presetID="10" presetClass="entr" presetSubtype="0" fill="hold" nodeType="withEffect">
                                  <p:stCondLst>
                                    <p:cond delay="0"/>
                                  </p:stCondLst>
                                  <p:childTnLst>
                                    <p:set>
                                      <p:cBhvr>
                                        <p:cTn id="57" dur="1" fill="hold">
                                          <p:stCondLst>
                                            <p:cond delay="0"/>
                                          </p:stCondLst>
                                        </p:cTn>
                                        <p:tgtEl>
                                          <p:spTgt spid="264"/>
                                        </p:tgtEl>
                                        <p:attrNameLst>
                                          <p:attrName>style.visibility</p:attrName>
                                        </p:attrNameLst>
                                      </p:cBhvr>
                                      <p:to>
                                        <p:strVal val="visible"/>
                                      </p:to>
                                    </p:set>
                                    <p:animEffect transition="in" filter="fade">
                                      <p:cBhvr>
                                        <p:cTn id="58" dur="500"/>
                                        <p:tgtEl>
                                          <p:spTgt spid="264"/>
                                        </p:tgtEl>
                                      </p:cBhvr>
                                    </p:animEffect>
                                  </p:childTnLst>
                                </p:cTn>
                              </p:par>
                              <p:par>
                                <p:cTn id="59" presetID="10" presetClass="entr" presetSubtype="0" fill="hold" nodeType="withEffect">
                                  <p:stCondLst>
                                    <p:cond delay="0"/>
                                  </p:stCondLst>
                                  <p:childTnLst>
                                    <p:set>
                                      <p:cBhvr>
                                        <p:cTn id="60" dur="1" fill="hold">
                                          <p:stCondLst>
                                            <p:cond delay="0"/>
                                          </p:stCondLst>
                                        </p:cTn>
                                        <p:tgtEl>
                                          <p:spTgt spid="281"/>
                                        </p:tgtEl>
                                        <p:attrNameLst>
                                          <p:attrName>style.visibility</p:attrName>
                                        </p:attrNameLst>
                                      </p:cBhvr>
                                      <p:to>
                                        <p:strVal val="visible"/>
                                      </p:to>
                                    </p:set>
                                    <p:animEffect transition="in" filter="fade">
                                      <p:cBhvr>
                                        <p:cTn id="61" dur="500"/>
                                        <p:tgtEl>
                                          <p:spTgt spid="281"/>
                                        </p:tgtEl>
                                      </p:cBhvr>
                                    </p:animEffect>
                                  </p:childTnLst>
                                </p:cTn>
                              </p:par>
                              <p:par>
                                <p:cTn id="62" presetID="10" presetClass="entr" presetSubtype="0" fill="hold" nodeType="withEffect">
                                  <p:stCondLst>
                                    <p:cond delay="0"/>
                                  </p:stCondLst>
                                  <p:childTnLst>
                                    <p:set>
                                      <p:cBhvr>
                                        <p:cTn id="63" dur="1" fill="hold">
                                          <p:stCondLst>
                                            <p:cond delay="0"/>
                                          </p:stCondLst>
                                        </p:cTn>
                                        <p:tgtEl>
                                          <p:spTgt spid="298"/>
                                        </p:tgtEl>
                                        <p:attrNameLst>
                                          <p:attrName>style.visibility</p:attrName>
                                        </p:attrNameLst>
                                      </p:cBhvr>
                                      <p:to>
                                        <p:strVal val="visible"/>
                                      </p:to>
                                    </p:set>
                                    <p:animEffect transition="in" filter="fade">
                                      <p:cBhvr>
                                        <p:cTn id="64" dur="500"/>
                                        <p:tgtEl>
                                          <p:spTgt spid="29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5"/>
                                        </p:tgtEl>
                                        <p:attrNameLst>
                                          <p:attrName>style.visibility</p:attrName>
                                        </p:attrNameLst>
                                      </p:cBhvr>
                                      <p:to>
                                        <p:strVal val="visible"/>
                                      </p:to>
                                    </p:set>
                                    <p:animEffect transition="in" filter="fade">
                                      <p:cBhvr>
                                        <p:cTn id="67" dur="500"/>
                                        <p:tgtEl>
                                          <p:spTgt spid="3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6"/>
                                        </p:tgtEl>
                                        <p:attrNameLst>
                                          <p:attrName>style.visibility</p:attrName>
                                        </p:attrNameLst>
                                      </p:cBhvr>
                                      <p:to>
                                        <p:strVal val="visible"/>
                                      </p:to>
                                    </p:set>
                                    <p:animEffect transition="in" filter="fade">
                                      <p:cBhvr>
                                        <p:cTn id="70" dur="500"/>
                                        <p:tgtEl>
                                          <p:spTgt spid="3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17"/>
                                        </p:tgtEl>
                                        <p:attrNameLst>
                                          <p:attrName>style.visibility</p:attrName>
                                        </p:attrNameLst>
                                      </p:cBhvr>
                                      <p:to>
                                        <p:strVal val="visible"/>
                                      </p:to>
                                    </p:set>
                                    <p:animEffect transition="in" filter="fade">
                                      <p:cBhvr>
                                        <p:cTn id="73" dur="500"/>
                                        <p:tgtEl>
                                          <p:spTgt spid="3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8"/>
                                        </p:tgtEl>
                                        <p:attrNameLst>
                                          <p:attrName>style.visibility</p:attrName>
                                        </p:attrNameLst>
                                      </p:cBhvr>
                                      <p:to>
                                        <p:strVal val="visible"/>
                                      </p:to>
                                    </p:set>
                                    <p:animEffect transition="in" filter="fade">
                                      <p:cBhvr>
                                        <p:cTn id="76"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52" grpId="0"/>
      <p:bldP spid="425" grpId="0"/>
      <p:bldP spid="426" grpId="0" animBg="1"/>
      <p:bldP spid="203" grpId="0" animBg="1"/>
      <p:bldP spid="204" grpId="0" animBg="1"/>
      <p:bldP spid="216" grpId="0" animBg="1"/>
      <p:bldP spid="218" grpId="0" animBg="1"/>
      <p:bldP spid="219" grpId="0" animBg="1"/>
      <p:bldP spid="220" grpId="0"/>
      <p:bldP spid="223" grpId="0"/>
      <p:bldP spid="224" grpId="0"/>
      <p:bldP spid="167" grpId="0"/>
      <p:bldP spid="315" grpId="0"/>
      <p:bldP spid="316" grpId="0"/>
      <p:bldP spid="317" grpId="0"/>
      <p:bldP spid="3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223679"/>
            <a:ext cx="12192000" cy="913308"/>
          </a:xfrm>
        </p:spPr>
        <p:txBody>
          <a:bodyPr>
            <a:normAutofit/>
          </a:bodyPr>
          <a:lstStyle/>
          <a:p>
            <a:pPr algn="ctr"/>
            <a:r>
              <a:rPr lang="en-US" sz="3200" dirty="0">
                <a:latin typeface="Product Sans" panose="020B0403030502040203" pitchFamily="34" charset="0"/>
                <a:cs typeface="Rod" panose="02030509050101010101" pitchFamily="49" charset="-79"/>
              </a:rPr>
              <a:t>Six pairwise temporal dynamics are globally altered in schizophrenia </a:t>
            </a:r>
            <a:endParaRPr lang="en-AU" sz="3200" dirty="0">
              <a:latin typeface="Product Sans" panose="020B0403030502040203" pitchFamily="34" charset="0"/>
              <a:cs typeface="Rod" panose="02030509050101010101" pitchFamily="49" charset="-79"/>
            </a:endParaRPr>
          </a:p>
        </p:txBody>
      </p:sp>
      <p:pic>
        <p:nvPicPr>
          <p:cNvPr id="6" name="Picture 5">
            <a:extLst>
              <a:ext uri="{FF2B5EF4-FFF2-40B4-BE49-F238E27FC236}">
                <a16:creationId xmlns:a16="http://schemas.microsoft.com/office/drawing/2014/main" id="{B70C3DDC-C176-4631-9740-EC14FA5F9E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89229" y="1079776"/>
            <a:ext cx="2780109" cy="5560218"/>
          </a:xfrm>
          <a:prstGeom prst="rect">
            <a:avLst/>
          </a:prstGeom>
        </p:spPr>
      </p:pic>
      <p:sp>
        <p:nvSpPr>
          <p:cNvPr id="7" name="Rectangle 6">
            <a:extLst>
              <a:ext uri="{FF2B5EF4-FFF2-40B4-BE49-F238E27FC236}">
                <a16:creationId xmlns:a16="http://schemas.microsoft.com/office/drawing/2014/main" id="{F0143365-E289-4BAD-9B0C-8FB5CA50018B}"/>
              </a:ext>
            </a:extLst>
          </p:cNvPr>
          <p:cNvSpPr/>
          <p:nvPr/>
        </p:nvSpPr>
        <p:spPr>
          <a:xfrm>
            <a:off x="651507"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8" name="Rectangle 7">
            <a:extLst>
              <a:ext uri="{FF2B5EF4-FFF2-40B4-BE49-F238E27FC236}">
                <a16:creationId xmlns:a16="http://schemas.microsoft.com/office/drawing/2014/main" id="{DBD03FB7-E3E0-47A8-BDF7-4E98F85F1574}"/>
              </a:ext>
            </a:extLst>
          </p:cNvPr>
          <p:cNvSpPr/>
          <p:nvPr/>
        </p:nvSpPr>
        <p:spPr>
          <a:xfrm>
            <a:off x="774749"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 name="Rectangle 11">
            <a:extLst>
              <a:ext uri="{FF2B5EF4-FFF2-40B4-BE49-F238E27FC236}">
                <a16:creationId xmlns:a16="http://schemas.microsoft.com/office/drawing/2014/main" id="{79536325-CA88-4753-B11C-6A7EB7EBC692}"/>
              </a:ext>
            </a:extLst>
          </p:cNvPr>
          <p:cNvSpPr/>
          <p:nvPr/>
        </p:nvSpPr>
        <p:spPr>
          <a:xfrm>
            <a:off x="923345"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3" name="Table 27">
            <a:extLst>
              <a:ext uri="{FF2B5EF4-FFF2-40B4-BE49-F238E27FC236}">
                <a16:creationId xmlns:a16="http://schemas.microsoft.com/office/drawing/2014/main" id="{14E5B878-D610-46C8-B7EE-B34D7234A131}"/>
              </a:ext>
            </a:extLst>
          </p:cNvPr>
          <p:cNvGraphicFramePr>
            <a:graphicFrameLocks noGrp="1"/>
          </p:cNvGraphicFramePr>
          <p:nvPr>
            <p:extLst>
              <p:ext uri="{D42A27DB-BD31-4B8C-83A1-F6EECF244321}">
                <p14:modId xmlns:p14="http://schemas.microsoft.com/office/powerpoint/2010/main" val="2043734855"/>
              </p:ext>
            </p:extLst>
          </p:nvPr>
        </p:nvGraphicFramePr>
        <p:xfrm>
          <a:off x="1061613"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4" name="Rectangle 13">
            <a:extLst>
              <a:ext uri="{FF2B5EF4-FFF2-40B4-BE49-F238E27FC236}">
                <a16:creationId xmlns:a16="http://schemas.microsoft.com/office/drawing/2014/main" id="{76CBADA6-CACB-4653-81DD-6A7FC63AB74C}"/>
              </a:ext>
            </a:extLst>
          </p:cNvPr>
          <p:cNvSpPr/>
          <p:nvPr/>
        </p:nvSpPr>
        <p:spPr>
          <a:xfrm>
            <a:off x="1054553"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5" name="Right Bracket 14">
            <a:extLst>
              <a:ext uri="{FF2B5EF4-FFF2-40B4-BE49-F238E27FC236}">
                <a16:creationId xmlns:a16="http://schemas.microsoft.com/office/drawing/2014/main" id="{629CA9AA-5A15-4EE3-9504-7F08E0BD427A}"/>
              </a:ext>
            </a:extLst>
          </p:cNvPr>
          <p:cNvSpPr/>
          <p:nvPr/>
        </p:nvSpPr>
        <p:spPr>
          <a:xfrm rot="19021902">
            <a:off x="1866955"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6" name="TextBox 15">
            <a:extLst>
              <a:ext uri="{FF2B5EF4-FFF2-40B4-BE49-F238E27FC236}">
                <a16:creationId xmlns:a16="http://schemas.microsoft.com/office/drawing/2014/main" id="{9216BDB9-3066-4953-AAAE-D25274660F98}"/>
              </a:ext>
            </a:extLst>
          </p:cNvPr>
          <p:cNvSpPr txBox="1"/>
          <p:nvPr/>
        </p:nvSpPr>
        <p:spPr>
          <a:xfrm>
            <a:off x="1907329"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7" name="Straight Arrow Connector 16">
            <a:extLst>
              <a:ext uri="{FF2B5EF4-FFF2-40B4-BE49-F238E27FC236}">
                <a16:creationId xmlns:a16="http://schemas.microsoft.com/office/drawing/2014/main" id="{CCFBF5CB-4DD2-4504-B38F-E738794E2BEE}"/>
              </a:ext>
            </a:extLst>
          </p:cNvPr>
          <p:cNvCxnSpPr>
            <a:cxnSpLocks/>
          </p:cNvCxnSpPr>
          <p:nvPr/>
        </p:nvCxnSpPr>
        <p:spPr>
          <a:xfrm flipH="1">
            <a:off x="1010813"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0A1A6D-BFE5-4CF5-88DC-ACFF8D2FCB14}"/>
              </a:ext>
            </a:extLst>
          </p:cNvPr>
          <p:cNvCxnSpPr>
            <a:cxnSpLocks/>
          </p:cNvCxnSpPr>
          <p:nvPr/>
        </p:nvCxnSpPr>
        <p:spPr>
          <a:xfrm flipV="1">
            <a:off x="2158164"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5EEBAA-F759-48AA-9E10-082BEF000F34}"/>
              </a:ext>
            </a:extLst>
          </p:cNvPr>
          <p:cNvSpPr txBox="1"/>
          <p:nvPr/>
        </p:nvSpPr>
        <p:spPr>
          <a:xfrm>
            <a:off x="2165432" y="2160145"/>
            <a:ext cx="1184746"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A5532296-A7C3-4EB9-B3CF-D606C80AEA84}"/>
              </a:ext>
            </a:extLst>
          </p:cNvPr>
          <p:cNvSpPr txBox="1"/>
          <p:nvPr/>
        </p:nvSpPr>
        <p:spPr>
          <a:xfrm>
            <a:off x="960324" y="309076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F69A6025-6CC6-4515-94BC-9E205790EBC9}"/>
              </a:ext>
            </a:extLst>
          </p:cNvPr>
          <p:cNvGrpSpPr/>
          <p:nvPr/>
        </p:nvGrpSpPr>
        <p:grpSpPr>
          <a:xfrm>
            <a:off x="317797" y="3979348"/>
            <a:ext cx="3498881" cy="1934250"/>
            <a:chOff x="336716" y="1648017"/>
            <a:chExt cx="3022402" cy="1670843"/>
          </a:xfrm>
        </p:grpSpPr>
        <p:pic>
          <p:nvPicPr>
            <p:cNvPr id="22" name="Picture 21">
              <a:extLst>
                <a:ext uri="{FF2B5EF4-FFF2-40B4-BE49-F238E27FC236}">
                  <a16:creationId xmlns:a16="http://schemas.microsoft.com/office/drawing/2014/main" id="{1CA54BA9-3A5B-48CD-846F-B0085C006A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23" name="TextBox 22">
              <a:extLst>
                <a:ext uri="{FF2B5EF4-FFF2-40B4-BE49-F238E27FC236}">
                  <a16:creationId xmlns:a16="http://schemas.microsoft.com/office/drawing/2014/main" id="{212E3A0A-EEEF-482E-98EB-7976250BFAC5}"/>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24" name="Straight Connector 23">
              <a:extLst>
                <a:ext uri="{FF2B5EF4-FFF2-40B4-BE49-F238E27FC236}">
                  <a16:creationId xmlns:a16="http://schemas.microsoft.com/office/drawing/2014/main" id="{8B430F53-1FD2-48FE-B16E-C486555CFB44}"/>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333D4A8-3D69-4AF2-B4DF-1E5008578098}"/>
              </a:ext>
            </a:extLst>
          </p:cNvPr>
          <p:cNvSpPr txBox="1"/>
          <p:nvPr/>
        </p:nvSpPr>
        <p:spPr>
          <a:xfrm>
            <a:off x="6562497" y="1035848"/>
            <a:ext cx="5319509"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6/18 statistical pairwise interactions significant:</a:t>
            </a:r>
            <a:endParaRPr lang="en-US" dirty="0">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290E40FB-FF73-4C58-BD93-42C5F9A54E2D}"/>
              </a:ext>
            </a:extLst>
          </p:cNvPr>
          <p:cNvSpPr txBox="1"/>
          <p:nvPr/>
        </p:nvSpPr>
        <p:spPr>
          <a:xfrm>
            <a:off x="6562497" y="1607701"/>
            <a:ext cx="5634597" cy="4401205"/>
          </a:xfrm>
          <a:prstGeom prst="rect">
            <a:avLst/>
          </a:prstGeom>
          <a:noFill/>
        </p:spPr>
        <p:txBody>
          <a:bodyPr wrap="square">
            <a:spAutoFit/>
          </a:bodyPr>
          <a:lstStyle/>
          <a:p>
            <a:r>
              <a:rPr lang="en-US" sz="1400" b="1" dirty="0">
                <a:solidFill>
                  <a:schemeClr val="tx1"/>
                </a:solidFill>
                <a:latin typeface="Product Sans" panose="020B0403030502040203" pitchFamily="34" charset="0"/>
                <a:ea typeface="Open Sans" pitchFamily="2" charset="0"/>
                <a:cs typeface="Open Sans" pitchFamily="2" charset="0"/>
              </a:rPr>
              <a:t>Basic statistics</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cov_EmpiricalCovariance</a:t>
            </a:r>
            <a:r>
              <a:rPr lang="en-US" sz="1400" dirty="0">
                <a:solidFill>
                  <a:schemeClr val="tx1"/>
                </a:solidFill>
                <a:latin typeface="Product Sans" panose="020B0403030502040203" pitchFamily="34" charset="0"/>
                <a:ea typeface="Open Sans" pitchFamily="2" charset="0"/>
                <a:cs typeface="Open Sans" pitchFamily="2" charset="0"/>
              </a:rPr>
              <a:t>: Pearson correlation</a:t>
            </a:r>
          </a:p>
          <a:p>
            <a:pPr marL="285750" indent="-285750">
              <a:buFont typeface="Arial" panose="020B0604020202020204" pitchFamily="34" charset="0"/>
              <a:buChar char="•"/>
            </a:pPr>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Information theory</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di_gaussian</a:t>
            </a:r>
            <a:r>
              <a:rPr lang="en-US" sz="1400" dirty="0">
                <a:latin typeface="Product Sans" panose="020B0403030502040203" pitchFamily="34" charset="0"/>
                <a:ea typeface="Open Sans" pitchFamily="2" charset="0"/>
                <a:cs typeface="Open Sans" pitchFamily="2" charset="0"/>
              </a:rPr>
              <a:t>: Directed information with a Gaussian-distribution model</a:t>
            </a:r>
          </a:p>
          <a:p>
            <a:endParaRPr lang="en-US" sz="1400" dirty="0">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Spectral</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cohmag_multitaper_mean_fs-1_fmin-0_fmax-0-5</a:t>
            </a:r>
            <a:r>
              <a:rPr lang="en-US" sz="1400" dirty="0">
                <a:solidFill>
                  <a:schemeClr val="tx1"/>
                </a:solidFill>
                <a:latin typeface="Product Sans" panose="020B0403030502040203" pitchFamily="34" charset="0"/>
                <a:ea typeface="Open Sans" pitchFamily="2" charset="0"/>
                <a:cs typeface="Open Sans" pitchFamily="2" charset="0"/>
              </a:rPr>
              <a:t>: Coherence magnitude for full frequency range</a:t>
            </a:r>
          </a:p>
          <a:p>
            <a:endParaRPr lang="en-US" sz="1400" dirty="0">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Distance similarity</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dtw_con</a:t>
            </a:r>
            <a:r>
              <a:rPr lang="en-US" sz="1400" u="sng" dirty="0" err="1">
                <a:latin typeface="Product Sans" panose="020B0403030502040203" pitchFamily="34" charset="0"/>
                <a:ea typeface="Open Sans" pitchFamily="2" charset="0"/>
                <a:cs typeface="Open Sans" pitchFamily="2" charset="0"/>
              </a:rPr>
              <a:t>straint-itakura</a:t>
            </a:r>
            <a:r>
              <a:rPr lang="en-US" sz="1400" dirty="0">
                <a:latin typeface="Product Sans" panose="020B0403030502040203" pitchFamily="34" charset="0"/>
                <a:ea typeface="Open Sans" pitchFamily="2" charset="0"/>
                <a:cs typeface="Open Sans" pitchFamily="2" charset="0"/>
              </a:rPr>
              <a:t>: Dynamic time warping with </a:t>
            </a:r>
            <a:r>
              <a:rPr lang="en-US" sz="1400" dirty="0" err="1">
                <a:latin typeface="Product Sans" panose="020B0403030502040203" pitchFamily="34" charset="0"/>
                <a:ea typeface="Open Sans" pitchFamily="2" charset="0"/>
                <a:cs typeface="Open Sans" pitchFamily="2" charset="0"/>
              </a:rPr>
              <a:t>Itakura</a:t>
            </a:r>
            <a:r>
              <a:rPr lang="en-US" sz="1400" dirty="0">
                <a:latin typeface="Product Sans" panose="020B0403030502040203" pitchFamily="34" charset="0"/>
                <a:ea typeface="Open Sans" pitchFamily="2" charset="0"/>
                <a:cs typeface="Open Sans" pitchFamily="2" charset="0"/>
              </a:rPr>
              <a:t> parallelogram constraints</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dcorr</a:t>
            </a:r>
            <a:r>
              <a:rPr lang="en-US" sz="1400" dirty="0">
                <a:latin typeface="Product Sans" panose="020B0403030502040203" pitchFamily="34" charset="0"/>
                <a:ea typeface="Open Sans" pitchFamily="2" charset="0"/>
                <a:cs typeface="Open Sans" pitchFamily="2" charset="0"/>
              </a:rPr>
              <a:t>: Euclidean distance correlation</a:t>
            </a:r>
          </a:p>
          <a:p>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Miscellaneous features</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coint_aeg_tstat_trend-ct_autolag-aic_maxlag-10</a:t>
            </a:r>
            <a:r>
              <a:rPr lang="en-US" sz="1400" dirty="0">
                <a:latin typeface="Product Sans" panose="020B0403030502040203" pitchFamily="34" charset="0"/>
                <a:ea typeface="Open Sans" pitchFamily="2" charset="0"/>
                <a:cs typeface="Open Sans" pitchFamily="2" charset="0"/>
              </a:rPr>
              <a:t>: cointegration with Augmented Engle-Granger two-step test with a constant and linear trend</a:t>
            </a:r>
            <a:endParaRPr lang="en-US"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C09A46C9-33FF-43E2-9184-7868A21745B3}"/>
              </a:ext>
            </a:extLst>
          </p:cNvPr>
          <p:cNvSpPr>
            <a:spLocks noGrp="1"/>
          </p:cNvSpPr>
          <p:nvPr>
            <p:ph type="sldNum" sz="quarter" idx="12"/>
          </p:nvPr>
        </p:nvSpPr>
        <p:spPr/>
        <p:txBody>
          <a:bodyPr/>
          <a:lstStyle/>
          <a:p>
            <a:fld id="{C42B02F8-E519-4AA4-8330-31B4BA7144F5}" type="slidenum">
              <a:rPr lang="en-AU" smtClean="0"/>
              <a:t>17</a:t>
            </a:fld>
            <a:endParaRPr lang="en-AU"/>
          </a:p>
        </p:txBody>
      </p:sp>
      <p:sp>
        <p:nvSpPr>
          <p:cNvPr id="5" name="Date Placeholder 4">
            <a:extLst>
              <a:ext uri="{FF2B5EF4-FFF2-40B4-BE49-F238E27FC236}">
                <a16:creationId xmlns:a16="http://schemas.microsoft.com/office/drawing/2014/main" id="{6439535D-30B1-41C7-B85E-65ECBF89432B}"/>
              </a:ext>
            </a:extLst>
          </p:cNvPr>
          <p:cNvSpPr>
            <a:spLocks noGrp="1"/>
          </p:cNvSpPr>
          <p:nvPr>
            <p:ph type="dt" sz="half" idx="10"/>
          </p:nvPr>
        </p:nvSpPr>
        <p:spPr/>
        <p:txBody>
          <a:bodyPr/>
          <a:lstStyle/>
          <a:p>
            <a:r>
              <a:rPr lang="en-US"/>
              <a:t>CNS 2022</a:t>
            </a:r>
            <a:endParaRPr lang="en-AU"/>
          </a:p>
        </p:txBody>
      </p:sp>
      <p:sp>
        <p:nvSpPr>
          <p:cNvPr id="25" name="Rectangle 24">
            <a:extLst>
              <a:ext uri="{FF2B5EF4-FFF2-40B4-BE49-F238E27FC236}">
                <a16:creationId xmlns:a16="http://schemas.microsoft.com/office/drawing/2014/main" id="{98F4D685-2939-4759-9792-2489DAB068A7}"/>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6" name="Rectangle 25">
            <a:extLst>
              <a:ext uri="{FF2B5EF4-FFF2-40B4-BE49-F238E27FC236}">
                <a16:creationId xmlns:a16="http://schemas.microsoft.com/office/drawing/2014/main" id="{4DE9898C-89BD-473E-90E6-242C1D7B019B}"/>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9" name="Rectangle 28">
            <a:extLst>
              <a:ext uri="{FF2B5EF4-FFF2-40B4-BE49-F238E27FC236}">
                <a16:creationId xmlns:a16="http://schemas.microsoft.com/office/drawing/2014/main" id="{3BE4A69C-D249-4195-9988-5CEF4940B1C3}"/>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9154B388-2206-42BE-B1BC-96DA1E95344E}"/>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a:extLst>
              <a:ext uri="{FF2B5EF4-FFF2-40B4-BE49-F238E27FC236}">
                <a16:creationId xmlns:a16="http://schemas.microsoft.com/office/drawing/2014/main" id="{9340BA69-BEA3-422B-9882-8F5A5C345E77}"/>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2" name="TextBox 31">
            <a:extLst>
              <a:ext uri="{FF2B5EF4-FFF2-40B4-BE49-F238E27FC236}">
                <a16:creationId xmlns:a16="http://schemas.microsoft.com/office/drawing/2014/main" id="{72FD7CA8-4FD7-4CAB-8717-7DA578B46614}"/>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3" name="TextBox 32">
            <a:extLst>
              <a:ext uri="{FF2B5EF4-FFF2-40B4-BE49-F238E27FC236}">
                <a16:creationId xmlns:a16="http://schemas.microsoft.com/office/drawing/2014/main" id="{13F94992-ACA2-4D5F-97F9-8E1A5F764475}"/>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34" name="TextBox 33">
            <a:extLst>
              <a:ext uri="{FF2B5EF4-FFF2-40B4-BE49-F238E27FC236}">
                <a16:creationId xmlns:a16="http://schemas.microsoft.com/office/drawing/2014/main" id="{464774A6-0666-4C73-A1D7-472FC40F5E06}"/>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5" name="TextBox 34">
            <a:extLst>
              <a:ext uri="{FF2B5EF4-FFF2-40B4-BE49-F238E27FC236}">
                <a16:creationId xmlns:a16="http://schemas.microsoft.com/office/drawing/2014/main" id="{871F93E4-433D-4E81-B603-C1DC38B4E421}"/>
              </a:ext>
            </a:extLst>
          </p:cNvPr>
          <p:cNvSpPr txBox="1"/>
          <p:nvPr/>
        </p:nvSpPr>
        <p:spPr>
          <a:xfrm>
            <a:off x="7720040" y="6310343"/>
            <a:ext cx="2845321"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Cliff OM et al. </a:t>
            </a:r>
            <a:r>
              <a:rPr lang="en-US" sz="1600" i="1" dirty="0" err="1">
                <a:solidFill>
                  <a:schemeClr val="tx1"/>
                </a:solidFill>
                <a:latin typeface="Product Sans" panose="020B0403030502040203" pitchFamily="34" charset="0"/>
                <a:ea typeface="Open Sans" pitchFamily="2" charset="0"/>
                <a:cs typeface="Open Sans" pitchFamily="2" charset="0"/>
              </a:rPr>
              <a:t>arXiv</a:t>
            </a:r>
            <a:r>
              <a:rPr lang="en-US" sz="1600" dirty="0">
                <a:solidFill>
                  <a:schemeClr val="tx1"/>
                </a:solidFill>
                <a:latin typeface="Product Sans" panose="020B0403030502040203" pitchFamily="34" charset="0"/>
                <a:ea typeface="Open Sans" pitchFamily="2" charset="0"/>
                <a:cs typeface="Open Sans" pitchFamily="2" charset="0"/>
              </a:rPr>
              <a:t> </a:t>
            </a:r>
            <a:r>
              <a:rPr lang="en-US" sz="1600" dirty="0">
                <a:latin typeface="Product Sans" panose="020B0403030502040203" pitchFamily="34" charset="0"/>
                <a:ea typeface="Open Sans" pitchFamily="2" charset="0"/>
                <a:cs typeface="Open Sans" pitchFamily="2" charset="0"/>
              </a:rPr>
              <a:t>(2022).</a:t>
            </a:r>
            <a:endParaRPr lang="en-AU" sz="16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20950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651507" y="249395"/>
            <a:ext cx="10515600" cy="1325563"/>
          </a:xfrm>
        </p:spPr>
        <p:txBody>
          <a:bodyPr>
            <a:normAutofit fontScale="90000"/>
          </a:bodyPr>
          <a:lstStyle/>
          <a:p>
            <a:pPr algn="ctr"/>
            <a:r>
              <a:rPr lang="en-US" sz="3600" dirty="0">
                <a:latin typeface="Product Sans" panose="020B0403030502040203" pitchFamily="34" charset="0"/>
                <a:cs typeface="Rod" panose="02030509050101010101" pitchFamily="49" charset="-79"/>
              </a:rPr>
              <a:t>Most pairwise statistics  perform better with the addition of region-specific univariate TS feature info</a:t>
            </a:r>
            <a:endParaRPr lang="en-AU" sz="3600" dirty="0">
              <a:latin typeface="Product Sans" panose="020B0403030502040203" pitchFamily="34" charset="0"/>
              <a:cs typeface="Rod" panose="02030509050101010101" pitchFamily="49" charset="-79"/>
            </a:endParaRPr>
          </a:p>
        </p:txBody>
      </p:sp>
      <p:pic>
        <p:nvPicPr>
          <p:cNvPr id="10" name="Picture 9">
            <a:extLst>
              <a:ext uri="{FF2B5EF4-FFF2-40B4-BE49-F238E27FC236}">
                <a16:creationId xmlns:a16="http://schemas.microsoft.com/office/drawing/2014/main" id="{45CC0D37-D4ED-4B8E-BE18-156735B75B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6036" y="3935593"/>
            <a:ext cx="5213610" cy="2606805"/>
          </a:xfrm>
          <a:prstGeom prst="rect">
            <a:avLst/>
          </a:prstGeom>
        </p:spPr>
      </p:pic>
      <p:pic>
        <p:nvPicPr>
          <p:cNvPr id="6" name="Picture 5" descr="A picture containing dark, bright&#10;&#10;Description automatically generated">
            <a:extLst>
              <a:ext uri="{FF2B5EF4-FFF2-40B4-BE49-F238E27FC236}">
                <a16:creationId xmlns:a16="http://schemas.microsoft.com/office/drawing/2014/main" id="{4CB42018-F1B5-4234-AEB3-60410FA86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36" y="1441608"/>
            <a:ext cx="6573439" cy="1787868"/>
          </a:xfrm>
          <a:prstGeom prst="rect">
            <a:avLst/>
          </a:prstGeom>
        </p:spPr>
      </p:pic>
      <p:sp>
        <p:nvSpPr>
          <p:cNvPr id="42" name="TextBox 41">
            <a:extLst>
              <a:ext uri="{FF2B5EF4-FFF2-40B4-BE49-F238E27FC236}">
                <a16:creationId xmlns:a16="http://schemas.microsoft.com/office/drawing/2014/main" id="{2050FCD7-D952-4BD7-B48F-97FC422FA102}"/>
              </a:ext>
            </a:extLst>
          </p:cNvPr>
          <p:cNvSpPr txBox="1"/>
          <p:nvPr/>
        </p:nvSpPr>
        <p:spPr>
          <a:xfrm>
            <a:off x="7269475" y="4390464"/>
            <a:ext cx="4309162" cy="1477328"/>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Most pairwise SPIs (incl. Pearson correlation </a:t>
            </a:r>
            <a:r>
              <a:rPr lang="en-US" dirty="0">
                <a:latin typeface="Product Sans" panose="020B0403030502040203" pitchFamily="34" charset="0"/>
                <a:ea typeface="Open Sans" pitchFamily="2" charset="0"/>
                <a:cs typeface="Open Sans" pitchFamily="2" charset="0"/>
              </a:rPr>
              <a:t>coefficient) </a:t>
            </a:r>
            <a:r>
              <a:rPr lang="en-US" dirty="0">
                <a:solidFill>
                  <a:schemeClr val="tx1"/>
                </a:solidFill>
                <a:latin typeface="Product Sans" panose="020B0403030502040203" pitchFamily="34" charset="0"/>
                <a:ea typeface="Open Sans" pitchFamily="2" charset="0"/>
                <a:cs typeface="Open Sans" pitchFamily="2" charset="0"/>
              </a:rPr>
              <a:t>show </a:t>
            </a:r>
            <a:r>
              <a:rPr lang="en-US" b="1" dirty="0">
                <a:solidFill>
                  <a:schemeClr val="tx1"/>
                </a:solidFill>
                <a:latin typeface="Product Sans" panose="020B0403030502040203" pitchFamily="34" charset="0"/>
                <a:ea typeface="Open Sans" pitchFamily="2" charset="0"/>
                <a:cs typeface="Open Sans" pitchFamily="2" charset="0"/>
              </a:rPr>
              <a:t>improved classification balanced accuracy </a:t>
            </a:r>
            <a:r>
              <a:rPr lang="en-US" dirty="0">
                <a:solidFill>
                  <a:schemeClr val="tx1"/>
                </a:solidFill>
                <a:latin typeface="Product Sans" panose="020B0403030502040203" pitchFamily="34" charset="0"/>
                <a:ea typeface="Open Sans" pitchFamily="2" charset="0"/>
                <a:cs typeface="Open Sans" pitchFamily="2" charset="0"/>
              </a:rPr>
              <a:t>with the inclusion of </a:t>
            </a:r>
            <a:r>
              <a:rPr lang="en-US" b="1" dirty="0">
                <a:solidFill>
                  <a:schemeClr val="tx1"/>
                </a:solidFill>
                <a:latin typeface="Product Sans" panose="020B0403030502040203" pitchFamily="34" charset="0"/>
                <a:ea typeface="Open Sans" pitchFamily="2" charset="0"/>
                <a:cs typeface="Open Sans" pitchFamily="2" charset="0"/>
              </a:rPr>
              <a:t>univariate region-by-TS-feature data </a:t>
            </a:r>
            <a:r>
              <a:rPr lang="en-US" dirty="0">
                <a:solidFill>
                  <a:schemeClr val="tx1"/>
                </a:solidFill>
                <a:latin typeface="Product Sans" panose="020B0403030502040203" pitchFamily="34" charset="0"/>
                <a:ea typeface="Open Sans" pitchFamily="2" charset="0"/>
                <a:cs typeface="Open Sans" pitchFamily="2" charset="0"/>
              </a:rPr>
              <a:t>(mean +5%)</a:t>
            </a:r>
            <a:endParaRPr lang="en-AU" dirty="0">
              <a:solidFill>
                <a:schemeClr val="tx1"/>
              </a:solidFill>
              <a:latin typeface="Product Sans" panose="020B0403030502040203" pitchFamily="34" charset="0"/>
              <a:ea typeface="Open Sans" pitchFamily="2" charset="0"/>
              <a:cs typeface="Open Sans" pitchFamily="2" charset="0"/>
            </a:endParaRPr>
          </a:p>
        </p:txBody>
      </p:sp>
      <p:grpSp>
        <p:nvGrpSpPr>
          <p:cNvPr id="9" name="Group 8">
            <a:extLst>
              <a:ext uri="{FF2B5EF4-FFF2-40B4-BE49-F238E27FC236}">
                <a16:creationId xmlns:a16="http://schemas.microsoft.com/office/drawing/2014/main" id="{069E71B8-F73E-41D2-A08B-A72AEF60B266}"/>
              </a:ext>
            </a:extLst>
          </p:cNvPr>
          <p:cNvGrpSpPr/>
          <p:nvPr/>
        </p:nvGrpSpPr>
        <p:grpSpPr>
          <a:xfrm>
            <a:off x="7507878" y="1441608"/>
            <a:ext cx="4722222" cy="2760697"/>
            <a:chOff x="7664023" y="1287719"/>
            <a:chExt cx="4722222" cy="2760697"/>
          </a:xfrm>
        </p:grpSpPr>
        <p:pic>
          <p:nvPicPr>
            <p:cNvPr id="11" name="Picture 10">
              <a:extLst>
                <a:ext uri="{FF2B5EF4-FFF2-40B4-BE49-F238E27FC236}">
                  <a16:creationId xmlns:a16="http://schemas.microsoft.com/office/drawing/2014/main" id="{F1E265AE-6CF4-43E6-9F3D-79D34A1A41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64023" y="1441608"/>
              <a:ext cx="3108536" cy="2606808"/>
            </a:xfrm>
            <a:prstGeom prst="rect">
              <a:avLst/>
            </a:prstGeom>
          </p:spPr>
        </p:pic>
        <p:sp>
          <p:nvSpPr>
            <p:cNvPr id="43" name="TextBox 42">
              <a:extLst>
                <a:ext uri="{FF2B5EF4-FFF2-40B4-BE49-F238E27FC236}">
                  <a16:creationId xmlns:a16="http://schemas.microsoft.com/office/drawing/2014/main" id="{DE8C1511-61A3-423E-A44D-91F9A21598DC}"/>
                </a:ext>
              </a:extLst>
            </p:cNvPr>
            <p:cNvSpPr txBox="1"/>
            <p:nvPr/>
          </p:nvSpPr>
          <p:spPr>
            <a:xfrm>
              <a:off x="10246440" y="1917401"/>
              <a:ext cx="2139805" cy="954107"/>
            </a:xfrm>
            <a:prstGeom prst="rect">
              <a:avLst/>
            </a:prstGeom>
            <a:noFill/>
          </p:spPr>
          <p:txBody>
            <a:bodyPr wrap="square">
              <a:spAutoFit/>
            </a:bodyPr>
            <a:lstStyle/>
            <a:p>
              <a:r>
                <a:rPr lang="en-US" sz="1400" dirty="0">
                  <a:highlight>
                    <a:srgbClr val="FF6EB4"/>
                  </a:highlight>
                  <a:latin typeface="Product Sans" panose="020B0403030502040203" pitchFamily="34" charset="0"/>
                  <a:ea typeface="Open Sans" pitchFamily="2" charset="0"/>
                  <a:cs typeface="Open Sans" pitchFamily="2" charset="0"/>
                </a:rPr>
                <a:t>Pearson correlation coefficient</a:t>
              </a:r>
            </a:p>
            <a:p>
              <a:endParaRPr lang="en-US" sz="1400" dirty="0">
                <a:latin typeface="Product Sans" panose="020B0403030502040203" pitchFamily="34" charset="0"/>
                <a:ea typeface="Open Sans" pitchFamily="2" charset="0"/>
                <a:cs typeface="Open Sans" pitchFamily="2" charset="0"/>
              </a:endParaRPr>
            </a:p>
            <a:p>
              <a:r>
                <a:rPr lang="en-US" sz="1400" dirty="0">
                  <a:solidFill>
                    <a:schemeClr val="tx1"/>
                  </a:solidFill>
                  <a:highlight>
                    <a:srgbClr val="66CD00"/>
                  </a:highlight>
                  <a:latin typeface="Product Sans" panose="020B0403030502040203" pitchFamily="34" charset="0"/>
                  <a:ea typeface="Open Sans" pitchFamily="2" charset="0"/>
                  <a:cs typeface="Open Sans" pitchFamily="2" charset="0"/>
                </a:rPr>
                <a:t>All other SPIs</a:t>
              </a:r>
              <a:endParaRPr lang="en-AU" sz="1400" dirty="0">
                <a:solidFill>
                  <a:schemeClr val="tx1"/>
                </a:solidFill>
                <a:highlight>
                  <a:srgbClr val="66CD00"/>
                </a:highlight>
                <a:latin typeface="Product Sans" panose="020B0403030502040203" pitchFamily="34" charset="0"/>
                <a:ea typeface="Open Sans" pitchFamily="2" charset="0"/>
                <a:cs typeface="Open Sans" pitchFamily="2" charset="0"/>
              </a:endParaRPr>
            </a:p>
          </p:txBody>
        </p:sp>
        <p:sp>
          <p:nvSpPr>
            <p:cNvPr id="44" name="TextBox 43">
              <a:extLst>
                <a:ext uri="{FF2B5EF4-FFF2-40B4-BE49-F238E27FC236}">
                  <a16:creationId xmlns:a16="http://schemas.microsoft.com/office/drawing/2014/main" id="{8C144C7D-4AF5-4E61-8F9C-4ABF517824AE}"/>
                </a:ext>
              </a:extLst>
            </p:cNvPr>
            <p:cNvSpPr txBox="1"/>
            <p:nvPr/>
          </p:nvSpPr>
          <p:spPr>
            <a:xfrm>
              <a:off x="8026362" y="1287719"/>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di_gaussian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6" name="TextBox 45">
              <a:extLst>
                <a:ext uri="{FF2B5EF4-FFF2-40B4-BE49-F238E27FC236}">
                  <a16:creationId xmlns:a16="http://schemas.microsoft.com/office/drawing/2014/main" id="{61822BCD-B67E-473E-ACB6-120E1E3ECA30}"/>
                </a:ext>
              </a:extLst>
            </p:cNvPr>
            <p:cNvSpPr txBox="1"/>
            <p:nvPr/>
          </p:nvSpPr>
          <p:spPr>
            <a:xfrm>
              <a:off x="9259195" y="1568396"/>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dcorr</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sp>
        <p:nvSpPr>
          <p:cNvPr id="22" name="Slide Number Placeholder 21">
            <a:extLst>
              <a:ext uri="{FF2B5EF4-FFF2-40B4-BE49-F238E27FC236}">
                <a16:creationId xmlns:a16="http://schemas.microsoft.com/office/drawing/2014/main" id="{F279158D-15FF-4C0C-843E-A100AF06496E}"/>
              </a:ext>
            </a:extLst>
          </p:cNvPr>
          <p:cNvSpPr>
            <a:spLocks noGrp="1"/>
          </p:cNvSpPr>
          <p:nvPr>
            <p:ph type="sldNum" sz="quarter" idx="12"/>
          </p:nvPr>
        </p:nvSpPr>
        <p:spPr/>
        <p:txBody>
          <a:bodyPr/>
          <a:lstStyle/>
          <a:p>
            <a:fld id="{C42B02F8-E519-4AA4-8330-31B4BA7144F5}" type="slidenum">
              <a:rPr lang="en-AU" smtClean="0"/>
              <a:t>18</a:t>
            </a:fld>
            <a:endParaRPr lang="en-AU" dirty="0"/>
          </a:p>
        </p:txBody>
      </p:sp>
      <p:sp>
        <p:nvSpPr>
          <p:cNvPr id="23" name="Date Placeholder 22">
            <a:extLst>
              <a:ext uri="{FF2B5EF4-FFF2-40B4-BE49-F238E27FC236}">
                <a16:creationId xmlns:a16="http://schemas.microsoft.com/office/drawing/2014/main" id="{011D05C1-26F6-4385-B460-F5553D50DB02}"/>
              </a:ext>
            </a:extLst>
          </p:cNvPr>
          <p:cNvSpPr>
            <a:spLocks noGrp="1"/>
          </p:cNvSpPr>
          <p:nvPr>
            <p:ph type="dt" sz="half" idx="10"/>
          </p:nvPr>
        </p:nvSpPr>
        <p:spPr/>
        <p:txBody>
          <a:bodyPr/>
          <a:lstStyle/>
          <a:p>
            <a:r>
              <a:rPr lang="en-US"/>
              <a:t>CNS 2022</a:t>
            </a:r>
            <a:endParaRPr lang="en-AU"/>
          </a:p>
        </p:txBody>
      </p:sp>
      <p:sp>
        <p:nvSpPr>
          <p:cNvPr id="14" name="Rectangle 13">
            <a:extLst>
              <a:ext uri="{FF2B5EF4-FFF2-40B4-BE49-F238E27FC236}">
                <a16:creationId xmlns:a16="http://schemas.microsoft.com/office/drawing/2014/main" id="{DF00A4B3-B01E-4E5B-AB96-3B2285BC2AF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5" name="Rectangle 14">
            <a:extLst>
              <a:ext uri="{FF2B5EF4-FFF2-40B4-BE49-F238E27FC236}">
                <a16:creationId xmlns:a16="http://schemas.microsoft.com/office/drawing/2014/main" id="{5B3898DD-1CB0-484E-8ACA-4E6111DD186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6" name="Rectangle 15">
            <a:extLst>
              <a:ext uri="{FF2B5EF4-FFF2-40B4-BE49-F238E27FC236}">
                <a16:creationId xmlns:a16="http://schemas.microsoft.com/office/drawing/2014/main" id="{A6973A1A-54BC-441E-A2ED-A4F31A594AF5}"/>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14F19464-7F68-4283-9B37-098690B8E8E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EDC7B662-CB34-45D2-BDBA-03EFB405D75D}"/>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A0880F6E-7F22-40F5-A785-B8142335CC0E}"/>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9421098B-D53C-41A2-94A1-E99A9E927F77}"/>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C30690CD-4C9B-4444-A2F1-D96871E22B6C}"/>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64219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19</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grpSp>
        <p:nvGrpSpPr>
          <p:cNvPr id="4" name="Group 3">
            <a:extLst>
              <a:ext uri="{FF2B5EF4-FFF2-40B4-BE49-F238E27FC236}">
                <a16:creationId xmlns:a16="http://schemas.microsoft.com/office/drawing/2014/main" id="{43D2CE86-FE15-40EF-926E-9A9E726055CF}"/>
              </a:ext>
            </a:extLst>
          </p:cNvPr>
          <p:cNvGrpSpPr/>
          <p:nvPr/>
        </p:nvGrpSpPr>
        <p:grpSpPr>
          <a:xfrm>
            <a:off x="2340834" y="4894554"/>
            <a:ext cx="7584288" cy="1556755"/>
            <a:chOff x="2374448" y="5099277"/>
            <a:chExt cx="5469475" cy="1122667"/>
          </a:xfrm>
        </p:grpSpPr>
        <p:pic>
          <p:nvPicPr>
            <p:cNvPr id="17" name="Picture 16" descr="Logo, company name&#10;&#10;Description automatically generated">
              <a:extLst>
                <a:ext uri="{FF2B5EF4-FFF2-40B4-BE49-F238E27FC236}">
                  <a16:creationId xmlns:a16="http://schemas.microsoft.com/office/drawing/2014/main" id="{47AB62EF-0621-41DF-92C2-501050E1EAA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4922243" y="5099277"/>
              <a:ext cx="1587275" cy="1122667"/>
            </a:xfrm>
            <a:prstGeom prst="rect">
              <a:avLst/>
            </a:prstGeom>
          </p:spPr>
        </p:pic>
        <p:pic>
          <p:nvPicPr>
            <p:cNvPr id="18" name="Picture 17">
              <a:extLst>
                <a:ext uri="{FF2B5EF4-FFF2-40B4-BE49-F238E27FC236}">
                  <a16:creationId xmlns:a16="http://schemas.microsoft.com/office/drawing/2014/main" id="{207CA7D3-38AF-40DF-83BC-C5ABAD52AACA}"/>
                </a:ext>
              </a:extLst>
            </p:cNvPr>
            <p:cNvPicPr>
              <a:picLocks noChangeAspect="1"/>
            </p:cNvPicPr>
            <p:nvPr/>
          </p:nvPicPr>
          <p:blipFill>
            <a:blip r:embed="rId5">
              <a:extLst>
                <a:ext uri="{28A0092B-C50C-407E-A947-70E740481C1C}">
                  <a14:useLocalDpi xmlns:a14="http://schemas.microsoft.com/office/drawing/2010/main" val="0"/>
                </a:ext>
              </a:extLst>
            </a:blip>
            <a:srcRect t="3538" b="3538"/>
            <a:stretch/>
          </p:blipFill>
          <p:spPr>
            <a:xfrm>
              <a:off x="2374448" y="5109832"/>
              <a:ext cx="1206952" cy="877733"/>
            </a:xfrm>
            <a:prstGeom prst="rect">
              <a:avLst/>
            </a:prstGeom>
            <a:ln w="38100">
              <a:noFill/>
            </a:ln>
          </p:spPr>
        </p:pic>
        <p:pic>
          <p:nvPicPr>
            <p:cNvPr id="19" name="Picture 18">
              <a:extLst>
                <a:ext uri="{FF2B5EF4-FFF2-40B4-BE49-F238E27FC236}">
                  <a16:creationId xmlns:a16="http://schemas.microsoft.com/office/drawing/2014/main" id="{451A307F-31EE-4C6F-A4A5-1D59D76E8E09}"/>
                </a:ext>
              </a:extLst>
            </p:cNvPr>
            <p:cNvPicPr>
              <a:picLocks noChangeAspect="1"/>
            </p:cNvPicPr>
            <p:nvPr/>
          </p:nvPicPr>
          <p:blipFill>
            <a:blip r:embed="rId6">
              <a:extLst>
                <a:ext uri="{28A0092B-C50C-407E-A947-70E740481C1C}">
                  <a14:useLocalDpi xmlns:a14="http://schemas.microsoft.com/office/drawing/2010/main" val="0"/>
                </a:ext>
              </a:extLst>
            </a:blip>
            <a:srcRect t="1860" b="1860"/>
            <a:stretch/>
          </p:blipFill>
          <p:spPr>
            <a:xfrm>
              <a:off x="3581400" y="5109889"/>
              <a:ext cx="1206952" cy="877676"/>
            </a:xfrm>
            <a:prstGeom prst="rect">
              <a:avLst/>
            </a:prstGeom>
            <a:ln w="38100">
              <a:noFill/>
            </a:ln>
          </p:spPr>
        </p:pic>
        <p:pic>
          <p:nvPicPr>
            <p:cNvPr id="20" name="Picture 19" descr="A picture containing shape&#10;&#10;Description automatically generated">
              <a:extLst>
                <a:ext uri="{FF2B5EF4-FFF2-40B4-BE49-F238E27FC236}">
                  <a16:creationId xmlns:a16="http://schemas.microsoft.com/office/drawing/2014/main" id="{05E2DE08-7AA5-49ED-81E9-6665A2E96B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3409" y="5109832"/>
              <a:ext cx="1200514" cy="906734"/>
            </a:xfrm>
            <a:prstGeom prst="rect">
              <a:avLst/>
            </a:prstGeom>
          </p:spPr>
        </p:pic>
      </p:grpSp>
    </p:spTree>
    <p:extLst>
      <p:ext uri="{BB962C8B-B14F-4D97-AF65-F5344CB8AC3E}">
        <p14:creationId xmlns:p14="http://schemas.microsoft.com/office/powerpoint/2010/main" val="35633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E4C6-19E2-460C-B40F-847601F4D0D7}"/>
              </a:ext>
            </a:extLst>
          </p:cNvPr>
          <p:cNvSpPr>
            <a:spLocks noGrp="1"/>
          </p:cNvSpPr>
          <p:nvPr>
            <p:ph type="title"/>
          </p:nvPr>
        </p:nvSpPr>
        <p:spPr>
          <a:xfrm>
            <a:off x="0" y="303447"/>
            <a:ext cx="12192000" cy="847658"/>
          </a:xfrm>
        </p:spPr>
        <p:txBody>
          <a:bodyPr>
            <a:normAutofit/>
          </a:bodyPr>
          <a:lstStyle/>
          <a:p>
            <a:pPr algn="ctr"/>
            <a:r>
              <a:rPr lang="en-US" sz="3400" dirty="0">
                <a:latin typeface="Product Sans" panose="020B0403030502040203" pitchFamily="34" charset="0"/>
              </a:rPr>
              <a:t>Functional neuroimaging as a tool to understand schizophrenia</a:t>
            </a:r>
            <a:endParaRPr lang="en-AU" sz="34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EEE2BD7F-3B40-470A-B456-DB61A44CE03B}"/>
              </a:ext>
            </a:extLst>
          </p:cNvPr>
          <p:cNvSpPr>
            <a:spLocks noGrp="1"/>
          </p:cNvSpPr>
          <p:nvPr>
            <p:ph type="sldNum" sz="quarter" idx="12"/>
          </p:nvPr>
        </p:nvSpPr>
        <p:spPr/>
        <p:txBody>
          <a:bodyPr/>
          <a:lstStyle/>
          <a:p>
            <a:fld id="{C42B02F8-E519-4AA4-8330-31B4BA7144F5}" type="slidenum">
              <a:rPr lang="en-AU" smtClean="0"/>
              <a:t>2</a:t>
            </a:fld>
            <a:endParaRPr lang="en-AU"/>
          </a:p>
        </p:txBody>
      </p:sp>
      <p:sp>
        <p:nvSpPr>
          <p:cNvPr id="6" name="Date Placeholder 5">
            <a:extLst>
              <a:ext uri="{FF2B5EF4-FFF2-40B4-BE49-F238E27FC236}">
                <a16:creationId xmlns:a16="http://schemas.microsoft.com/office/drawing/2014/main" id="{7CAC80B0-BF65-4FCC-8C0B-E05831821161}"/>
              </a:ext>
            </a:extLst>
          </p:cNvPr>
          <p:cNvSpPr>
            <a:spLocks noGrp="1"/>
          </p:cNvSpPr>
          <p:nvPr>
            <p:ph type="dt" sz="half" idx="10"/>
          </p:nvPr>
        </p:nvSpPr>
        <p:spPr/>
        <p:txBody>
          <a:bodyPr/>
          <a:lstStyle/>
          <a:p>
            <a:r>
              <a:rPr lang="en-US"/>
              <a:t>CNS 2022</a:t>
            </a:r>
            <a:endParaRPr lang="en-AU"/>
          </a:p>
        </p:txBody>
      </p:sp>
      <p:sp>
        <p:nvSpPr>
          <p:cNvPr id="8" name="Rectangle 7">
            <a:extLst>
              <a:ext uri="{FF2B5EF4-FFF2-40B4-BE49-F238E27FC236}">
                <a16:creationId xmlns:a16="http://schemas.microsoft.com/office/drawing/2014/main" id="{A5F9CEB0-C10A-419D-B703-E5746D3C3F9D}"/>
              </a:ext>
            </a:extLst>
          </p:cNvPr>
          <p:cNvSpPr/>
          <p:nvPr/>
        </p:nvSpPr>
        <p:spPr>
          <a:xfrm>
            <a:off x="381000" y="1168400"/>
            <a:ext cx="5295900" cy="206966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18A8194E-FDC7-4C00-BDBB-54E0ECE51395}"/>
              </a:ext>
            </a:extLst>
          </p:cNvPr>
          <p:cNvSpPr/>
          <p:nvPr/>
        </p:nvSpPr>
        <p:spPr>
          <a:xfrm>
            <a:off x="381000" y="3527571"/>
            <a:ext cx="5295900" cy="260775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B97A9FFB-2A35-41E4-8D70-51EBB41BE7E0}"/>
              </a:ext>
            </a:extLst>
          </p:cNvPr>
          <p:cNvSpPr/>
          <p:nvPr/>
        </p:nvSpPr>
        <p:spPr>
          <a:xfrm>
            <a:off x="5962650" y="1168399"/>
            <a:ext cx="5848350" cy="49669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4" name="Picture 2">
            <a:extLst>
              <a:ext uri="{FF2B5EF4-FFF2-40B4-BE49-F238E27FC236}">
                <a16:creationId xmlns:a16="http://schemas.microsoft.com/office/drawing/2014/main" id="{29FA880C-734E-4D54-8E84-B6F7F138F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69" y="3693364"/>
            <a:ext cx="1098120" cy="13143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F6CF640-A033-4161-8DAF-1BAEDEE94D1D}"/>
              </a:ext>
            </a:extLst>
          </p:cNvPr>
          <p:cNvSpPr txBox="1"/>
          <p:nvPr/>
        </p:nvSpPr>
        <p:spPr>
          <a:xfrm>
            <a:off x="1631156" y="3624588"/>
            <a:ext cx="3900487" cy="830997"/>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Functional magnetic resonance imaging (</a:t>
            </a:r>
            <a:r>
              <a:rPr lang="en-US" sz="1600" b="1" dirty="0">
                <a:latin typeface="Product Sans" panose="020B0403030502040203" pitchFamily="34" charset="0"/>
                <a:ea typeface="Open Sans" pitchFamily="2" charset="0"/>
                <a:cs typeface="Open Sans" pitchFamily="2" charset="0"/>
              </a:rPr>
              <a:t>fMRI</a:t>
            </a:r>
            <a:r>
              <a:rPr lang="en-US" sz="1600" dirty="0">
                <a:latin typeface="Product Sans" panose="020B0403030502040203" pitchFamily="34" charset="0"/>
                <a:ea typeface="Open Sans" pitchFamily="2" charset="0"/>
                <a:cs typeface="Open Sans" pitchFamily="2" charset="0"/>
              </a:rPr>
              <a:t>) blood oxygen level-dependent signaling (</a:t>
            </a:r>
            <a:r>
              <a:rPr lang="en-US" sz="1600" b="1" dirty="0">
                <a:latin typeface="Product Sans" panose="020B0403030502040203" pitchFamily="34" charset="0"/>
                <a:ea typeface="Open Sans" pitchFamily="2" charset="0"/>
                <a:cs typeface="Open Sans" pitchFamily="2" charset="0"/>
              </a:rPr>
              <a:t>BOLD</a:t>
            </a:r>
            <a:r>
              <a:rPr lang="en-US" sz="1600" dirty="0">
                <a:latin typeface="Product Sans" panose="020B0403030502040203" pitchFamily="34" charset="0"/>
                <a:ea typeface="Open Sans" pitchFamily="2" charset="0"/>
                <a:cs typeface="Open Sans" pitchFamily="2" charset="0"/>
              </a:rPr>
              <a:t>)</a:t>
            </a:r>
            <a:endParaRPr lang="en-AU" sz="1600" dirty="0">
              <a:solidFill>
                <a:schemeClr val="tx1"/>
              </a:solidFill>
              <a:latin typeface="Product Sans" panose="020B0403030502040203" pitchFamily="34" charset="0"/>
              <a:ea typeface="Open Sans" pitchFamily="2" charset="0"/>
              <a:cs typeface="Open Sans" pitchFamily="2" charset="0"/>
            </a:endParaRPr>
          </a:p>
        </p:txBody>
      </p:sp>
      <p:pic>
        <p:nvPicPr>
          <p:cNvPr id="16" name="Picture 15">
            <a:extLst>
              <a:ext uri="{FF2B5EF4-FFF2-40B4-BE49-F238E27FC236}">
                <a16:creationId xmlns:a16="http://schemas.microsoft.com/office/drawing/2014/main" id="{97F4806A-2CB1-4D95-B513-CCFF3A1FC7CD}"/>
              </a:ext>
            </a:extLst>
          </p:cNvPr>
          <p:cNvPicPr>
            <a:picLocks noChangeAspect="1"/>
          </p:cNvPicPr>
          <p:nvPr/>
        </p:nvPicPr>
        <p:blipFill>
          <a:blip r:embed="rId4">
            <a:duotone>
              <a:prstClr val="black"/>
              <a:srgbClr val="FF660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p:blipFill>
        <p:spPr>
          <a:xfrm rot="158158" flipH="1">
            <a:off x="1898310" y="4480445"/>
            <a:ext cx="1611311" cy="598971"/>
          </a:xfrm>
          <a:prstGeom prst="rect">
            <a:avLst/>
          </a:prstGeom>
        </p:spPr>
      </p:pic>
      <p:sp>
        <p:nvSpPr>
          <p:cNvPr id="14" name="Oval 13">
            <a:extLst>
              <a:ext uri="{FF2B5EF4-FFF2-40B4-BE49-F238E27FC236}">
                <a16:creationId xmlns:a16="http://schemas.microsoft.com/office/drawing/2014/main" id="{D620BC41-AA08-4034-B193-5AD923DDBBD2}"/>
              </a:ext>
            </a:extLst>
          </p:cNvPr>
          <p:cNvSpPr/>
          <p:nvPr/>
        </p:nvSpPr>
        <p:spPr>
          <a:xfrm>
            <a:off x="1317345" y="4758580"/>
            <a:ext cx="86005" cy="860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819BE2D2-E703-46A6-8279-CB661E02C14B}"/>
              </a:ext>
            </a:extLst>
          </p:cNvPr>
          <p:cNvCxnSpPr/>
          <p:nvPr/>
        </p:nvCxnSpPr>
        <p:spPr>
          <a:xfrm>
            <a:off x="1425575" y="4805224"/>
            <a:ext cx="474664" cy="60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F49047-D420-4488-B653-EDA3D5B41F58}"/>
              </a:ext>
            </a:extLst>
          </p:cNvPr>
          <p:cNvCxnSpPr>
            <a:cxnSpLocks/>
          </p:cNvCxnSpPr>
          <p:nvPr/>
        </p:nvCxnSpPr>
        <p:spPr>
          <a:xfrm>
            <a:off x="3530283" y="4510666"/>
            <a:ext cx="0" cy="551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E10077-7F14-4F7A-A3D3-EA9B4AE2FEC5}"/>
              </a:ext>
            </a:extLst>
          </p:cNvPr>
          <p:cNvSpPr txBox="1"/>
          <p:nvPr/>
        </p:nvSpPr>
        <p:spPr>
          <a:xfrm>
            <a:off x="3591830" y="4510666"/>
            <a:ext cx="1741608"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BOLD signal in one voxel</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4" name="TextBox 23">
            <a:extLst>
              <a:ext uri="{FF2B5EF4-FFF2-40B4-BE49-F238E27FC236}">
                <a16:creationId xmlns:a16="http://schemas.microsoft.com/office/drawing/2014/main" id="{CADE3623-AE23-4516-8F24-C4FA3BF1489A}"/>
              </a:ext>
            </a:extLst>
          </p:cNvPr>
          <p:cNvSpPr txBox="1"/>
          <p:nvPr/>
        </p:nvSpPr>
        <p:spPr>
          <a:xfrm>
            <a:off x="516368" y="5236861"/>
            <a:ext cx="2471843" cy="738664"/>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Based on ratio of oxygenated to deoxygenated hemoglobin in the blood</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58250D8D-229D-4E40-9581-B52C5B670C19}"/>
              </a:ext>
            </a:extLst>
          </p:cNvPr>
          <p:cNvSpPr txBox="1"/>
          <p:nvPr/>
        </p:nvSpPr>
        <p:spPr>
          <a:xfrm>
            <a:off x="3349528" y="5344583"/>
            <a:ext cx="2226211" cy="523220"/>
          </a:xfrm>
          <a:prstGeom prst="rect">
            <a:avLst/>
          </a:prstGeom>
          <a:noFill/>
        </p:spPr>
        <p:txBody>
          <a:bodyPr wrap="square">
            <a:spAutoFit/>
          </a:bodyPr>
          <a:lstStyle/>
          <a:p>
            <a:pPr algn="r"/>
            <a:r>
              <a:rPr lang="en-US" sz="1400" dirty="0">
                <a:latin typeface="Product Sans" panose="020B0403030502040203" pitchFamily="34" charset="0"/>
                <a:ea typeface="Open Sans" pitchFamily="2" charset="0"/>
                <a:cs typeface="Open Sans" pitchFamily="2" charset="0"/>
              </a:rPr>
              <a:t>Serves as proxy readout for neuronal activity</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E196E0D7-DD5B-4DA9-964B-0793768B818B}"/>
              </a:ext>
            </a:extLst>
          </p:cNvPr>
          <p:cNvSpPr txBox="1"/>
          <p:nvPr/>
        </p:nvSpPr>
        <p:spPr>
          <a:xfrm>
            <a:off x="516368" y="1425776"/>
            <a:ext cx="5054600" cy="830997"/>
          </a:xfrm>
          <a:prstGeom prst="rect">
            <a:avLst/>
          </a:prstGeom>
          <a:noFill/>
        </p:spPr>
        <p:txBody>
          <a:bodyPr wrap="square">
            <a:spAutoFit/>
          </a:bodyPr>
          <a:lstStyle/>
          <a:p>
            <a:r>
              <a:rPr lang="en-US" sz="1600" b="1" dirty="0">
                <a:latin typeface="Product Sans" panose="020B0403030502040203" pitchFamily="34" charset="0"/>
                <a:ea typeface="Open Sans" pitchFamily="2" charset="0"/>
                <a:cs typeface="Open Sans" pitchFamily="2" charset="0"/>
              </a:rPr>
              <a:t>Schizophrenia</a:t>
            </a:r>
            <a:r>
              <a:rPr lang="en-US" sz="1600" dirty="0">
                <a:latin typeface="Product Sans" panose="020B0403030502040203" pitchFamily="34" charset="0"/>
                <a:ea typeface="Open Sans" pitchFamily="2" charset="0"/>
                <a:cs typeface="Open Sans" pitchFamily="2" charset="0"/>
              </a:rPr>
              <a:t>: Psychiatric disorder that generally presents with delusions, disorganized thinking, hallucinations, and paranoia</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7" name="TextBox 26">
            <a:extLst>
              <a:ext uri="{FF2B5EF4-FFF2-40B4-BE49-F238E27FC236}">
                <a16:creationId xmlns:a16="http://schemas.microsoft.com/office/drawing/2014/main" id="{B877459F-0827-42D5-8274-CA20BD74743C}"/>
              </a:ext>
            </a:extLst>
          </p:cNvPr>
          <p:cNvSpPr txBox="1"/>
          <p:nvPr/>
        </p:nvSpPr>
        <p:spPr>
          <a:xfrm>
            <a:off x="516368" y="2363295"/>
            <a:ext cx="5054600"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Cognitive function deficits linked to altered neural activity in task-based functional neuroimaging</a:t>
            </a:r>
            <a:r>
              <a:rPr lang="en-US" sz="1600" baseline="30000" dirty="0">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72E403C1-7063-4783-AE72-3BFF0D6CDBDD}"/>
              </a:ext>
            </a:extLst>
          </p:cNvPr>
          <p:cNvSpPr txBox="1"/>
          <p:nvPr/>
        </p:nvSpPr>
        <p:spPr>
          <a:xfrm>
            <a:off x="2970067" y="6495191"/>
            <a:ext cx="5653233" cy="261610"/>
          </a:xfrm>
          <a:prstGeom prst="rect">
            <a:avLst/>
          </a:prstGeom>
          <a:noFill/>
        </p:spPr>
        <p:txBody>
          <a:bodyPr wrap="square">
            <a:spAutoFit/>
          </a:bodyPr>
          <a:lstStyle/>
          <a:p>
            <a:pPr algn="ctr"/>
            <a:r>
              <a:rPr lang="en-US" sz="1100" baseline="30000" dirty="0">
                <a:latin typeface="Product Sans" panose="020B0403030502040203" pitchFamily="34" charset="0"/>
                <a:ea typeface="Open Sans" pitchFamily="2" charset="0"/>
                <a:cs typeface="Open Sans" pitchFamily="2" charset="0"/>
              </a:rPr>
              <a:t>1</a:t>
            </a:r>
            <a:r>
              <a:rPr lang="en-US" sz="1100" dirty="0">
                <a:latin typeface="Product Sans" panose="020B0403030502040203" pitchFamily="34" charset="0"/>
                <a:ea typeface="Open Sans" pitchFamily="2" charset="0"/>
                <a:cs typeface="Open Sans" pitchFamily="2" charset="0"/>
              </a:rPr>
              <a:t>Karlsgodt, Sun, and Cannon. </a:t>
            </a:r>
            <a:r>
              <a:rPr lang="en-US" sz="1100" i="1" dirty="0" err="1">
                <a:latin typeface="Product Sans" panose="020B0403030502040203" pitchFamily="34" charset="0"/>
                <a:ea typeface="Open Sans" pitchFamily="2" charset="0"/>
                <a:cs typeface="Open Sans" pitchFamily="2" charset="0"/>
              </a:rPr>
              <a:t>Curr</a:t>
            </a:r>
            <a:r>
              <a:rPr lang="en-US" sz="1100" i="1" dirty="0">
                <a:latin typeface="Product Sans" panose="020B0403030502040203" pitchFamily="34" charset="0"/>
                <a:ea typeface="Open Sans" pitchFamily="2" charset="0"/>
                <a:cs typeface="Open Sans" pitchFamily="2" charset="0"/>
              </a:rPr>
              <a:t> Dir Psychol Sci </a:t>
            </a:r>
            <a:r>
              <a:rPr lang="en-US" sz="1100" dirty="0">
                <a:latin typeface="Product Sans" panose="020B0403030502040203" pitchFamily="34" charset="0"/>
                <a:ea typeface="Open Sans" pitchFamily="2" charset="0"/>
                <a:cs typeface="Open Sans" pitchFamily="2" charset="0"/>
              </a:rPr>
              <a:t>(2010)</a:t>
            </a:r>
            <a:endParaRPr lang="en-AU" sz="1100" dirty="0">
              <a:solidFill>
                <a:schemeClr val="tx1"/>
              </a:solidFill>
              <a:latin typeface="Product Sans" panose="020B0403030502040203" pitchFamily="34" charset="0"/>
              <a:ea typeface="Open Sans" pitchFamily="2" charset="0"/>
              <a:cs typeface="Open Sans" pitchFamily="2" charset="0"/>
            </a:endParaRPr>
          </a:p>
        </p:txBody>
      </p:sp>
      <p:pic>
        <p:nvPicPr>
          <p:cNvPr id="29" name="Picture 28">
            <a:extLst>
              <a:ext uri="{FF2B5EF4-FFF2-40B4-BE49-F238E27FC236}">
                <a16:creationId xmlns:a16="http://schemas.microsoft.com/office/drawing/2014/main" id="{E791B242-AED9-439C-A60E-CDFD94C802A4}"/>
              </a:ext>
            </a:extLst>
          </p:cNvPr>
          <p:cNvPicPr>
            <a:picLocks noChangeAspect="1"/>
          </p:cNvPicPr>
          <p:nvPr/>
        </p:nvPicPr>
        <p:blipFill>
          <a:blip r:embed="rId6"/>
          <a:stretch>
            <a:fillRect/>
          </a:stretch>
        </p:blipFill>
        <p:spPr>
          <a:xfrm>
            <a:off x="6096000" y="1310473"/>
            <a:ext cx="3895725" cy="1308159"/>
          </a:xfrm>
          <a:prstGeom prst="rect">
            <a:avLst/>
          </a:prstGeom>
          <a:ln w="12700">
            <a:solidFill>
              <a:schemeClr val="bg1">
                <a:lumMod val="65000"/>
              </a:schemeClr>
            </a:solidFill>
          </a:ln>
        </p:spPr>
      </p:pic>
      <p:pic>
        <p:nvPicPr>
          <p:cNvPr id="31" name="Picture 30">
            <a:extLst>
              <a:ext uri="{FF2B5EF4-FFF2-40B4-BE49-F238E27FC236}">
                <a16:creationId xmlns:a16="http://schemas.microsoft.com/office/drawing/2014/main" id="{468EE91E-0493-4CAB-A90E-9B6F77DC06D5}"/>
              </a:ext>
            </a:extLst>
          </p:cNvPr>
          <p:cNvPicPr>
            <a:picLocks noChangeAspect="1"/>
          </p:cNvPicPr>
          <p:nvPr/>
        </p:nvPicPr>
        <p:blipFill>
          <a:blip r:embed="rId7"/>
          <a:stretch>
            <a:fillRect/>
          </a:stretch>
        </p:blipFill>
        <p:spPr>
          <a:xfrm>
            <a:off x="7989457" y="2029056"/>
            <a:ext cx="3686175" cy="1179151"/>
          </a:xfrm>
          <a:prstGeom prst="rect">
            <a:avLst/>
          </a:prstGeom>
          <a:ln>
            <a:solidFill>
              <a:schemeClr val="bg1">
                <a:lumMod val="65000"/>
              </a:schemeClr>
            </a:solidFill>
          </a:ln>
        </p:spPr>
      </p:pic>
      <p:pic>
        <p:nvPicPr>
          <p:cNvPr id="33" name="Picture 32">
            <a:extLst>
              <a:ext uri="{FF2B5EF4-FFF2-40B4-BE49-F238E27FC236}">
                <a16:creationId xmlns:a16="http://schemas.microsoft.com/office/drawing/2014/main" id="{FCC53023-5033-4815-AE37-470FA1BCDA3F}"/>
              </a:ext>
            </a:extLst>
          </p:cNvPr>
          <p:cNvPicPr>
            <a:picLocks noChangeAspect="1"/>
          </p:cNvPicPr>
          <p:nvPr/>
        </p:nvPicPr>
        <p:blipFill>
          <a:blip r:embed="rId8"/>
          <a:stretch>
            <a:fillRect/>
          </a:stretch>
        </p:blipFill>
        <p:spPr>
          <a:xfrm>
            <a:off x="6095999" y="3001179"/>
            <a:ext cx="3895725" cy="1125761"/>
          </a:xfrm>
          <a:prstGeom prst="rect">
            <a:avLst/>
          </a:prstGeom>
          <a:ln>
            <a:solidFill>
              <a:schemeClr val="bg1">
                <a:lumMod val="65000"/>
              </a:schemeClr>
            </a:solidFill>
          </a:ln>
        </p:spPr>
      </p:pic>
      <p:pic>
        <p:nvPicPr>
          <p:cNvPr id="35" name="Picture 34">
            <a:extLst>
              <a:ext uri="{FF2B5EF4-FFF2-40B4-BE49-F238E27FC236}">
                <a16:creationId xmlns:a16="http://schemas.microsoft.com/office/drawing/2014/main" id="{2DF2062A-F340-49E1-B45D-D672917C1526}"/>
              </a:ext>
            </a:extLst>
          </p:cNvPr>
          <p:cNvPicPr>
            <a:picLocks noChangeAspect="1"/>
          </p:cNvPicPr>
          <p:nvPr/>
        </p:nvPicPr>
        <p:blipFill>
          <a:blip r:embed="rId9"/>
          <a:stretch>
            <a:fillRect/>
          </a:stretch>
        </p:blipFill>
        <p:spPr>
          <a:xfrm>
            <a:off x="7869434" y="3856340"/>
            <a:ext cx="3806197" cy="1030532"/>
          </a:xfrm>
          <a:prstGeom prst="rect">
            <a:avLst/>
          </a:prstGeom>
          <a:ln>
            <a:solidFill>
              <a:schemeClr val="bg1">
                <a:lumMod val="65000"/>
              </a:schemeClr>
            </a:solidFill>
          </a:ln>
        </p:spPr>
      </p:pic>
      <p:pic>
        <p:nvPicPr>
          <p:cNvPr id="37" name="Picture 36">
            <a:extLst>
              <a:ext uri="{FF2B5EF4-FFF2-40B4-BE49-F238E27FC236}">
                <a16:creationId xmlns:a16="http://schemas.microsoft.com/office/drawing/2014/main" id="{3FD6AB9C-3BE0-481E-B6F4-DCA84D58EDD6}"/>
              </a:ext>
            </a:extLst>
          </p:cNvPr>
          <p:cNvPicPr>
            <a:picLocks noChangeAspect="1"/>
          </p:cNvPicPr>
          <p:nvPr/>
        </p:nvPicPr>
        <p:blipFill>
          <a:blip r:embed="rId10"/>
          <a:stretch>
            <a:fillRect/>
          </a:stretch>
        </p:blipFill>
        <p:spPr>
          <a:xfrm>
            <a:off x="6086475" y="4553415"/>
            <a:ext cx="3895725" cy="1470761"/>
          </a:xfrm>
          <a:prstGeom prst="rect">
            <a:avLst/>
          </a:prstGeom>
          <a:ln>
            <a:solidFill>
              <a:schemeClr val="bg1">
                <a:lumMod val="65000"/>
              </a:schemeClr>
            </a:solidFill>
          </a:ln>
        </p:spPr>
      </p:pic>
      <p:sp>
        <p:nvSpPr>
          <p:cNvPr id="30" name="Rectangle 29">
            <a:extLst>
              <a:ext uri="{FF2B5EF4-FFF2-40B4-BE49-F238E27FC236}">
                <a16:creationId xmlns:a16="http://schemas.microsoft.com/office/drawing/2014/main" id="{674589F9-A5D3-4AF1-877A-C70B3FA1E47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32" name="Rectangle 31">
            <a:extLst>
              <a:ext uri="{FF2B5EF4-FFF2-40B4-BE49-F238E27FC236}">
                <a16:creationId xmlns:a16="http://schemas.microsoft.com/office/drawing/2014/main" id="{79E03524-CFBD-4F54-8977-28941FE5E0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34" name="Rectangle 33">
            <a:extLst>
              <a:ext uri="{FF2B5EF4-FFF2-40B4-BE49-F238E27FC236}">
                <a16:creationId xmlns:a16="http://schemas.microsoft.com/office/drawing/2014/main" id="{A19710AA-1EAC-4C84-BFD9-5043D5FBF4F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33041127-BD3D-4D8B-8906-78005725F2D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E489BDAF-9A7B-4FD4-94C7-18520BF46070}"/>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284C6E5B-EB18-42E7-8DCC-E01298689E25}"/>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0" name="TextBox 39">
            <a:extLst>
              <a:ext uri="{FF2B5EF4-FFF2-40B4-BE49-F238E27FC236}">
                <a16:creationId xmlns:a16="http://schemas.microsoft.com/office/drawing/2014/main" id="{5A22EB84-D897-40B2-A27B-F767C1286938}"/>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4AD7530F-677B-4B8C-8F51-2810C2608098}"/>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5445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10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150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20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p:bldP spid="14" grpId="0" animBg="1"/>
      <p:bldP spid="23"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a:p>
            <a:r>
              <a:rPr lang="en-US" sz="2400" dirty="0"/>
              <a:t>We can identify specific brain regions and time-series properties that distinguish between schizophrenia versus control participants with </a:t>
            </a:r>
            <a:r>
              <a:rPr lang="en-US" sz="2400"/>
              <a:t>biological interpretability</a:t>
            </a:r>
            <a:endParaRPr lang="en-US" sz="2400" dirty="0"/>
          </a:p>
          <a:p>
            <a:r>
              <a:rPr lang="en-US" sz="2400" dirty="0"/>
              <a:t>The combination of all regions by time-series features together affords more information than most regions or features on their own</a:t>
            </a:r>
          </a:p>
          <a:p>
            <a:r>
              <a:rPr lang="en-US" sz="2400" dirty="0"/>
              <a:t>Incorporating regional univariate time-series info bolsters classification performance for most pairwise metrics</a:t>
            </a:r>
            <a:endParaRPr lang="en-AU" sz="2400" dirty="0"/>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20</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76675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a:p>
            <a:r>
              <a:rPr lang="en-US" sz="2400" dirty="0"/>
              <a:t>We can identify specific brain regions and time-series properties that distinguish between schizophrenia versus control participants with </a:t>
            </a:r>
            <a:r>
              <a:rPr lang="en-US" sz="2400"/>
              <a:t>biological interpretability</a:t>
            </a:r>
            <a:endParaRPr lang="en-US" sz="2400" dirty="0"/>
          </a:p>
          <a:p>
            <a:r>
              <a:rPr lang="en-US" sz="2400" dirty="0"/>
              <a:t>The combination of all regions by time-series features together affords more information than most regions or features on their own</a:t>
            </a:r>
          </a:p>
          <a:p>
            <a:r>
              <a:rPr lang="en-US" sz="2400" dirty="0"/>
              <a:t>Incorporating regional univariate time-series info bolsters classification performance for most pairwise metrics</a:t>
            </a:r>
            <a:endParaRPr lang="en-AU" sz="2400" dirty="0"/>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21</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29252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a:p>
            <a:r>
              <a:rPr lang="en-US" sz="2400" dirty="0"/>
              <a:t>We can identify specific brain regions and time-series properties that distinguish between schizophrenia versus control participants with </a:t>
            </a:r>
            <a:r>
              <a:rPr lang="en-US" sz="2400"/>
              <a:t>biological interpretability</a:t>
            </a:r>
            <a:endParaRPr lang="en-US" sz="2400" dirty="0"/>
          </a:p>
          <a:p>
            <a:r>
              <a:rPr lang="en-US" sz="2400" dirty="0"/>
              <a:t>The combination of all regions by time-series features together affords more information than most regions or features on their own</a:t>
            </a:r>
          </a:p>
          <a:p>
            <a:r>
              <a:rPr lang="en-US" sz="2400" dirty="0"/>
              <a:t>Incorporating regional univariate time-series info bolsters classification performance for most pairwise metrics</a:t>
            </a:r>
            <a:endParaRPr lang="en-AU" sz="2400" dirty="0"/>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22</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726496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1485900" y="344487"/>
            <a:ext cx="2847975" cy="835025"/>
          </a:xfrm>
        </p:spPr>
        <p:txBody>
          <a:bodyPr>
            <a:normAutofit/>
          </a:bodyPr>
          <a:lstStyle/>
          <a:p>
            <a:pPr algn="ctr"/>
            <a:r>
              <a:rPr lang="en-US" sz="3600" dirty="0">
                <a:latin typeface="Product Sans" panose="020B0403030502040203" pitchFamily="34" charset="0"/>
              </a:rPr>
              <a:t>Limitations</a:t>
            </a:r>
            <a:endParaRPr lang="en-AU" sz="36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BC273685-902A-4116-BB91-72BDCA9D97A8}"/>
              </a:ext>
            </a:extLst>
          </p:cNvPr>
          <p:cNvSpPr>
            <a:spLocks noGrp="1"/>
          </p:cNvSpPr>
          <p:nvPr>
            <p:ph type="sldNum" sz="quarter" idx="12"/>
          </p:nvPr>
        </p:nvSpPr>
        <p:spPr/>
        <p:txBody>
          <a:bodyPr/>
          <a:lstStyle/>
          <a:p>
            <a:fld id="{C42B02F8-E519-4AA4-8330-31B4BA7144F5}" type="slidenum">
              <a:rPr lang="en-AU" smtClean="0"/>
              <a:t>23</a:t>
            </a:fld>
            <a:endParaRPr lang="en-AU"/>
          </a:p>
        </p:txBody>
      </p:sp>
      <p:sp>
        <p:nvSpPr>
          <p:cNvPr id="6" name="Date Placeholder 5">
            <a:extLst>
              <a:ext uri="{FF2B5EF4-FFF2-40B4-BE49-F238E27FC236}">
                <a16:creationId xmlns:a16="http://schemas.microsoft.com/office/drawing/2014/main" id="{CEAAD040-4CF2-43BD-8F89-D1B61E86B607}"/>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D9654F8C-268C-4901-9A61-91727AC6C48D}"/>
              </a:ext>
            </a:extLst>
          </p:cNvPr>
          <p:cNvSpPr/>
          <p:nvPr/>
        </p:nvSpPr>
        <p:spPr>
          <a:xfrm>
            <a:off x="504826" y="1179512"/>
            <a:ext cx="5191125" cy="4916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E61AC29-85B8-4F1E-8AE4-F2A564F2B502}"/>
              </a:ext>
            </a:extLst>
          </p:cNvPr>
          <p:cNvSpPr/>
          <p:nvPr/>
        </p:nvSpPr>
        <p:spPr>
          <a:xfrm>
            <a:off x="6496051" y="1179512"/>
            <a:ext cx="5191125" cy="4916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a:extLst>
              <a:ext uri="{FF2B5EF4-FFF2-40B4-BE49-F238E27FC236}">
                <a16:creationId xmlns:a16="http://schemas.microsoft.com/office/drawing/2014/main" id="{836D4810-26BA-48C1-B954-97B992B5AACD}"/>
              </a:ext>
            </a:extLst>
          </p:cNvPr>
          <p:cNvSpPr txBox="1">
            <a:spLocks/>
          </p:cNvSpPr>
          <p:nvPr/>
        </p:nvSpPr>
        <p:spPr>
          <a:xfrm>
            <a:off x="7667625" y="344487"/>
            <a:ext cx="2847975"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pPr algn="ctr"/>
            <a:r>
              <a:rPr lang="en-US" sz="3600" dirty="0"/>
              <a:t>Next Steps</a:t>
            </a:r>
            <a:endParaRPr lang="en-AU" sz="3600" dirty="0"/>
          </a:p>
        </p:txBody>
      </p:sp>
      <p:sp>
        <p:nvSpPr>
          <p:cNvPr id="3" name="TextBox 2">
            <a:extLst>
              <a:ext uri="{FF2B5EF4-FFF2-40B4-BE49-F238E27FC236}">
                <a16:creationId xmlns:a16="http://schemas.microsoft.com/office/drawing/2014/main" id="{065C829F-4215-4D67-A313-E055112D390C}"/>
              </a:ext>
            </a:extLst>
          </p:cNvPr>
          <p:cNvSpPr txBox="1"/>
          <p:nvPr/>
        </p:nvSpPr>
        <p:spPr>
          <a:xfrm flipH="1">
            <a:off x="676654" y="1399032"/>
            <a:ext cx="4782313" cy="830997"/>
          </a:xfrm>
          <a:prstGeom prst="rect">
            <a:avLst/>
          </a:prstGeom>
          <a:noFill/>
        </p:spPr>
        <p:txBody>
          <a:bodyPr wrap="square" rtlCol="0">
            <a:spAutoFit/>
          </a:bodyPr>
          <a:lstStyle/>
          <a:p>
            <a:r>
              <a:rPr lang="en-US" sz="2400" dirty="0">
                <a:latin typeface="Product Sans" panose="020B0403030502040203" pitchFamily="34" charset="0"/>
              </a:rPr>
              <a:t>Potential for overfitting in high-dimensional inputs to classifier</a:t>
            </a:r>
            <a:endParaRPr lang="en-AU" sz="2400" dirty="0">
              <a:latin typeface="Product Sans" panose="020B0403030502040203" pitchFamily="34" charset="0"/>
            </a:endParaRPr>
          </a:p>
        </p:txBody>
      </p:sp>
      <p:sp>
        <p:nvSpPr>
          <p:cNvPr id="10" name="TextBox 9">
            <a:extLst>
              <a:ext uri="{FF2B5EF4-FFF2-40B4-BE49-F238E27FC236}">
                <a16:creationId xmlns:a16="http://schemas.microsoft.com/office/drawing/2014/main" id="{FE70B622-CDE7-4CC8-B6AD-ED5A310ED8BB}"/>
              </a:ext>
            </a:extLst>
          </p:cNvPr>
          <p:cNvSpPr txBox="1"/>
          <p:nvPr/>
        </p:nvSpPr>
        <p:spPr>
          <a:xfrm flipH="1">
            <a:off x="676653" y="3065054"/>
            <a:ext cx="4782313" cy="830997"/>
          </a:xfrm>
          <a:prstGeom prst="rect">
            <a:avLst/>
          </a:prstGeom>
          <a:noFill/>
        </p:spPr>
        <p:txBody>
          <a:bodyPr wrap="square" rtlCol="0">
            <a:spAutoFit/>
          </a:bodyPr>
          <a:lstStyle/>
          <a:p>
            <a:r>
              <a:rPr lang="en-US" sz="2400" dirty="0">
                <a:latin typeface="Product Sans" panose="020B0403030502040203" pitchFamily="34" charset="0"/>
              </a:rPr>
              <a:t>BOLD fMRI data can be noisy and confounded by motion</a:t>
            </a:r>
            <a:endParaRPr lang="en-AU" sz="2400" dirty="0">
              <a:latin typeface="Product Sans" panose="020B0403030502040203" pitchFamily="34" charset="0"/>
            </a:endParaRPr>
          </a:p>
        </p:txBody>
      </p:sp>
      <p:sp>
        <p:nvSpPr>
          <p:cNvPr id="11" name="TextBox 10">
            <a:extLst>
              <a:ext uri="{FF2B5EF4-FFF2-40B4-BE49-F238E27FC236}">
                <a16:creationId xmlns:a16="http://schemas.microsoft.com/office/drawing/2014/main" id="{E7D52C48-105E-4431-A4D3-55DF32C81DD4}"/>
              </a:ext>
            </a:extLst>
          </p:cNvPr>
          <p:cNvSpPr txBox="1"/>
          <p:nvPr/>
        </p:nvSpPr>
        <p:spPr>
          <a:xfrm flipH="1">
            <a:off x="676652" y="4580527"/>
            <a:ext cx="4782313" cy="830997"/>
          </a:xfrm>
          <a:prstGeom prst="rect">
            <a:avLst/>
          </a:prstGeom>
          <a:noFill/>
        </p:spPr>
        <p:txBody>
          <a:bodyPr wrap="square" rtlCol="0">
            <a:spAutoFit/>
          </a:bodyPr>
          <a:lstStyle/>
          <a:p>
            <a:r>
              <a:rPr lang="en-US" sz="2400" dirty="0">
                <a:latin typeface="Product Sans" panose="020B0403030502040203" pitchFamily="34" charset="0"/>
              </a:rPr>
              <a:t>All work presented here is in one dataset (UCLA)</a:t>
            </a:r>
            <a:endParaRPr lang="en-AU" sz="2400" dirty="0">
              <a:latin typeface="Product Sans" panose="020B0403030502040203" pitchFamily="34" charset="0"/>
            </a:endParaRPr>
          </a:p>
        </p:txBody>
      </p:sp>
      <p:sp>
        <p:nvSpPr>
          <p:cNvPr id="12" name="TextBox 11">
            <a:extLst>
              <a:ext uri="{FF2B5EF4-FFF2-40B4-BE49-F238E27FC236}">
                <a16:creationId xmlns:a16="http://schemas.microsoft.com/office/drawing/2014/main" id="{011B65B0-1D01-4746-9A91-05F7A571D228}"/>
              </a:ext>
            </a:extLst>
          </p:cNvPr>
          <p:cNvSpPr txBox="1"/>
          <p:nvPr/>
        </p:nvSpPr>
        <p:spPr>
          <a:xfrm flipH="1">
            <a:off x="6733033" y="1399031"/>
            <a:ext cx="4782313" cy="830997"/>
          </a:xfrm>
          <a:prstGeom prst="rect">
            <a:avLst/>
          </a:prstGeom>
          <a:noFill/>
        </p:spPr>
        <p:txBody>
          <a:bodyPr wrap="square" rtlCol="0">
            <a:spAutoFit/>
          </a:bodyPr>
          <a:lstStyle/>
          <a:p>
            <a:r>
              <a:rPr lang="en-US" sz="2400" dirty="0">
                <a:latin typeface="Product Sans" panose="020B0403030502040203" pitchFamily="34" charset="0"/>
              </a:rPr>
              <a:t>Dimensionality reduction and feature selection algorithms</a:t>
            </a:r>
            <a:endParaRPr lang="en-AU" sz="2400" dirty="0">
              <a:latin typeface="Product Sans" panose="020B0403030502040203" pitchFamily="34" charset="0"/>
            </a:endParaRPr>
          </a:p>
        </p:txBody>
      </p:sp>
      <p:sp>
        <p:nvSpPr>
          <p:cNvPr id="13" name="TextBox 12">
            <a:extLst>
              <a:ext uri="{FF2B5EF4-FFF2-40B4-BE49-F238E27FC236}">
                <a16:creationId xmlns:a16="http://schemas.microsoft.com/office/drawing/2014/main" id="{394AEA39-7FA9-4E2C-98EB-73921AA6F925}"/>
              </a:ext>
            </a:extLst>
          </p:cNvPr>
          <p:cNvSpPr txBox="1"/>
          <p:nvPr/>
        </p:nvSpPr>
        <p:spPr>
          <a:xfrm flipH="1">
            <a:off x="6733031" y="2538560"/>
            <a:ext cx="4782313" cy="1569660"/>
          </a:xfrm>
          <a:prstGeom prst="rect">
            <a:avLst/>
          </a:prstGeom>
          <a:noFill/>
        </p:spPr>
        <p:txBody>
          <a:bodyPr wrap="square" rtlCol="0">
            <a:spAutoFit/>
          </a:bodyPr>
          <a:lstStyle/>
          <a:p>
            <a:r>
              <a:rPr lang="en-US" sz="2400" dirty="0">
                <a:latin typeface="Product Sans" panose="020B0403030502040203" pitchFamily="34" charset="0"/>
              </a:rPr>
              <a:t>Comparing multiple pipelines for noise correction and evaluating effect of fractional displacement on classification performance</a:t>
            </a:r>
            <a:endParaRPr lang="en-AU" sz="2400" dirty="0">
              <a:latin typeface="Product Sans" panose="020B0403030502040203" pitchFamily="34" charset="0"/>
            </a:endParaRPr>
          </a:p>
        </p:txBody>
      </p:sp>
      <p:sp>
        <p:nvSpPr>
          <p:cNvPr id="14" name="TextBox 13">
            <a:extLst>
              <a:ext uri="{FF2B5EF4-FFF2-40B4-BE49-F238E27FC236}">
                <a16:creationId xmlns:a16="http://schemas.microsoft.com/office/drawing/2014/main" id="{E5D7A909-D1B5-4978-B795-9BEF0B7419E4}"/>
              </a:ext>
            </a:extLst>
          </p:cNvPr>
          <p:cNvSpPr txBox="1"/>
          <p:nvPr/>
        </p:nvSpPr>
        <p:spPr>
          <a:xfrm flipH="1">
            <a:off x="6733031" y="4527746"/>
            <a:ext cx="4782313" cy="830997"/>
          </a:xfrm>
          <a:prstGeom prst="rect">
            <a:avLst/>
          </a:prstGeom>
          <a:noFill/>
        </p:spPr>
        <p:txBody>
          <a:bodyPr wrap="square" rtlCol="0">
            <a:spAutoFit/>
          </a:bodyPr>
          <a:lstStyle/>
          <a:p>
            <a:r>
              <a:rPr lang="en-US" sz="2400" dirty="0">
                <a:latin typeface="Product Sans" panose="020B0403030502040203" pitchFamily="34" charset="0"/>
              </a:rPr>
              <a:t>Apply generative model SVM to external dataset (e.g. COBRE)</a:t>
            </a:r>
            <a:endParaRPr lang="en-AU" sz="2400" dirty="0">
              <a:latin typeface="Product Sans" panose="020B0403030502040203" pitchFamily="34" charset="0"/>
            </a:endParaRPr>
          </a:p>
        </p:txBody>
      </p:sp>
      <p:sp>
        <p:nvSpPr>
          <p:cNvPr id="15" name="Rectangle 14">
            <a:extLst>
              <a:ext uri="{FF2B5EF4-FFF2-40B4-BE49-F238E27FC236}">
                <a16:creationId xmlns:a16="http://schemas.microsoft.com/office/drawing/2014/main" id="{DE5E2926-C67C-46CD-900E-999FE41465AD}"/>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6" name="Rectangle 15">
            <a:extLst>
              <a:ext uri="{FF2B5EF4-FFF2-40B4-BE49-F238E27FC236}">
                <a16:creationId xmlns:a16="http://schemas.microsoft.com/office/drawing/2014/main" id="{C2533623-F753-4B1E-AC8F-6D0F5FA22CAC}"/>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7" name="Rectangle 16">
            <a:extLst>
              <a:ext uri="{FF2B5EF4-FFF2-40B4-BE49-F238E27FC236}">
                <a16:creationId xmlns:a16="http://schemas.microsoft.com/office/drawing/2014/main" id="{11AC8C68-872F-4966-8A47-3B89F35B5A2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63A5B56-F522-46E3-8EE3-6BBA4F545AE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9118480-86D2-45A4-8A53-E780E85BE6DC}"/>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F08A8BD4-9BB6-466F-B255-491B730318E0}"/>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B4E3DDD3-4D70-42BE-A965-C1AA292A215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 name="TextBox 21">
            <a:extLst>
              <a:ext uri="{FF2B5EF4-FFF2-40B4-BE49-F238E27FC236}">
                <a16:creationId xmlns:a16="http://schemas.microsoft.com/office/drawing/2014/main" id="{148952FF-35A8-4126-990E-65AFA672DC6F}"/>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8043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D3A86-6B0B-47F2-AD08-07748F69B128}"/>
              </a:ext>
            </a:extLst>
          </p:cNvPr>
          <p:cNvSpPr>
            <a:spLocks noGrp="1"/>
          </p:cNvSpPr>
          <p:nvPr>
            <p:ph type="title"/>
          </p:nvPr>
        </p:nvSpPr>
        <p:spPr>
          <a:xfrm>
            <a:off x="838200" y="155465"/>
            <a:ext cx="10515600" cy="1325563"/>
          </a:xfrm>
        </p:spPr>
        <p:txBody>
          <a:bodyPr/>
          <a:lstStyle/>
          <a:p>
            <a:pPr algn="ctr"/>
            <a:r>
              <a:rPr lang="en-US" dirty="0">
                <a:latin typeface="Product Sans" panose="020B0403030502040203" pitchFamily="34" charset="0"/>
              </a:rPr>
              <a:t>Thank you!</a:t>
            </a:r>
            <a:endParaRPr lang="en-AU" dirty="0">
              <a:latin typeface="Product Sans" panose="020B0403030502040203" pitchFamily="34" charset="0"/>
            </a:endParaRPr>
          </a:p>
        </p:txBody>
      </p:sp>
      <p:pic>
        <p:nvPicPr>
          <p:cNvPr id="5" name="Picture 4">
            <a:extLst>
              <a:ext uri="{FF2B5EF4-FFF2-40B4-BE49-F238E27FC236}">
                <a16:creationId xmlns:a16="http://schemas.microsoft.com/office/drawing/2014/main" id="{38A9F5E5-89F4-47A2-AC55-7C79C05A2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765" y="4124833"/>
            <a:ext cx="2622586" cy="7377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de 1">
            <a:extLst>
              <a:ext uri="{FF2B5EF4-FFF2-40B4-BE49-F238E27FC236}">
                <a16:creationId xmlns:a16="http://schemas.microsoft.com/office/drawing/2014/main" id="{BC99D83D-5C9A-4C7F-9786-36FFF4587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08" y="1449265"/>
            <a:ext cx="1475376" cy="1385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FBD76D-88B0-4E10-8DFC-C9CFDD45092D}"/>
              </a:ext>
            </a:extLst>
          </p:cNvPr>
          <p:cNvSpPr txBox="1"/>
          <p:nvPr/>
        </p:nvSpPr>
        <p:spPr>
          <a:xfrm>
            <a:off x="2023025" y="1614820"/>
            <a:ext cx="5067472" cy="923330"/>
          </a:xfrm>
          <a:prstGeom prst="rect">
            <a:avLst/>
          </a:prstGeom>
          <a:noFill/>
        </p:spPr>
        <p:txBody>
          <a:bodyPr wrap="square">
            <a:spAutoFit/>
          </a:bodyPr>
          <a:lstStyle/>
          <a:p>
            <a:r>
              <a:rPr lang="en-US" b="1" dirty="0">
                <a:solidFill>
                  <a:schemeClr val="tx1"/>
                </a:solidFill>
                <a:latin typeface="Product Sans" panose="020B0403030502040203" pitchFamily="34" charset="0"/>
                <a:ea typeface="Open Sans" pitchFamily="2" charset="0"/>
                <a:cs typeface="Open Sans" pitchFamily="2" charset="0"/>
              </a:rPr>
              <a:t>Dynamics and Neural Systems Lab</a:t>
            </a:r>
          </a:p>
          <a:p>
            <a:r>
              <a:rPr lang="en-US" dirty="0">
                <a:latin typeface="Product Sans" panose="020B0403030502040203" pitchFamily="34" charset="0"/>
                <a:ea typeface="Open Sans" pitchFamily="2" charset="0"/>
                <a:cs typeface="Open Sans" pitchFamily="2" charset="0"/>
              </a:rPr>
              <a:t>School of Physics</a:t>
            </a:r>
          </a:p>
          <a:p>
            <a:r>
              <a:rPr lang="en-US" dirty="0">
                <a:solidFill>
                  <a:schemeClr val="tx1"/>
                </a:solidFill>
                <a:latin typeface="Product Sans" panose="020B0403030502040203" pitchFamily="34" charset="0"/>
                <a:ea typeface="Open Sans" pitchFamily="2" charset="0"/>
                <a:cs typeface="Open Sans" pitchFamily="2" charset="0"/>
              </a:rPr>
              <a:t>The University of Sydney</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7" name="Straight Connector 6">
            <a:extLst>
              <a:ext uri="{FF2B5EF4-FFF2-40B4-BE49-F238E27FC236}">
                <a16:creationId xmlns:a16="http://schemas.microsoft.com/office/drawing/2014/main" id="{A1079E6B-BC4E-4F20-9394-D40A681A7C2C}"/>
              </a:ext>
            </a:extLst>
          </p:cNvPr>
          <p:cNvCxnSpPr>
            <a:cxnSpLocks/>
          </p:cNvCxnSpPr>
          <p:nvPr/>
        </p:nvCxnSpPr>
        <p:spPr>
          <a:xfrm>
            <a:off x="7847128" y="1275347"/>
            <a:ext cx="0" cy="538829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8B61D0-2F49-4C4F-AABD-26E0DAF3DF43}"/>
              </a:ext>
            </a:extLst>
          </p:cNvPr>
          <p:cNvSpPr txBox="1"/>
          <p:nvPr/>
        </p:nvSpPr>
        <p:spPr>
          <a:xfrm>
            <a:off x="5059313" y="4695004"/>
            <a:ext cx="19937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Trent Henderson</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u="sng" dirty="0">
              <a:solidFill>
                <a:schemeClr val="tx1"/>
              </a:solidFill>
              <a:latin typeface="Product Sans" panose="020B0403030502040203" pitchFamily="34"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FD4055AC-96D9-45D1-803C-AF94DBE937E8}"/>
              </a:ext>
            </a:extLst>
          </p:cNvPr>
          <p:cNvSpPr txBox="1"/>
          <p:nvPr/>
        </p:nvSpPr>
        <p:spPr>
          <a:xfrm>
            <a:off x="8152791" y="1606132"/>
            <a:ext cx="5067472" cy="400110"/>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With </a:t>
            </a:r>
            <a:r>
              <a:rPr lang="en-US" sz="2000" dirty="0">
                <a:latin typeface="Product Sans" panose="020B0403030502040203" pitchFamily="34" charset="0"/>
                <a:ea typeface="Open Sans" pitchFamily="2" charset="0"/>
                <a:cs typeface="Open Sans" pitchFamily="2" charset="0"/>
              </a:rPr>
              <a:t>support from:</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BE50E5D3-D841-4979-A2E1-89631426FDF8}"/>
              </a:ext>
            </a:extLst>
          </p:cNvPr>
          <p:cNvSpPr txBox="1"/>
          <p:nvPr/>
        </p:nvSpPr>
        <p:spPr>
          <a:xfrm>
            <a:off x="8229616" y="5062479"/>
            <a:ext cx="3641733" cy="1015663"/>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American Australian Association Graduate Education Fund</a:t>
            </a:r>
            <a:endParaRPr lang="en-AU" sz="2000" dirty="0">
              <a:solidFill>
                <a:schemeClr val="tx1"/>
              </a:solidFill>
              <a:latin typeface="Product Sans" panose="020B0403030502040203" pitchFamily="34" charset="0"/>
              <a:ea typeface="Open Sans" pitchFamily="2" charset="0"/>
              <a:cs typeface="Open Sans" pitchFamily="2" charset="0"/>
            </a:endParaRPr>
          </a:p>
        </p:txBody>
      </p:sp>
      <p:pic>
        <p:nvPicPr>
          <p:cNvPr id="12" name="Picture 14">
            <a:extLst>
              <a:ext uri="{FF2B5EF4-FFF2-40B4-BE49-F238E27FC236}">
                <a16:creationId xmlns:a16="http://schemas.microsoft.com/office/drawing/2014/main" id="{EDBE6B30-3047-4133-A067-3C88C5358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765" y="1975465"/>
            <a:ext cx="2175552" cy="10877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71F632F-35C1-4A61-A0D2-9E18E746F967}"/>
              </a:ext>
            </a:extLst>
          </p:cNvPr>
          <p:cNvSpPr txBox="1"/>
          <p:nvPr/>
        </p:nvSpPr>
        <p:spPr>
          <a:xfrm>
            <a:off x="8232765" y="3095249"/>
            <a:ext cx="3641734" cy="707886"/>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University of Sydney Physics Foundation</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D6751419-250E-4F25-A892-24D8E9FD0139}"/>
              </a:ext>
            </a:extLst>
          </p:cNvPr>
          <p:cNvSpPr>
            <a:spLocks noGrp="1"/>
          </p:cNvSpPr>
          <p:nvPr>
            <p:ph type="sldNum" sz="quarter" idx="12"/>
          </p:nvPr>
        </p:nvSpPr>
        <p:spPr/>
        <p:txBody>
          <a:bodyPr/>
          <a:lstStyle/>
          <a:p>
            <a:fld id="{C42B02F8-E519-4AA4-8330-31B4BA7144F5}" type="slidenum">
              <a:rPr lang="en-AU" smtClean="0"/>
              <a:t>24</a:t>
            </a:fld>
            <a:endParaRPr lang="en-AU"/>
          </a:p>
        </p:txBody>
      </p:sp>
      <p:sp>
        <p:nvSpPr>
          <p:cNvPr id="8" name="Date Placeholder 7">
            <a:extLst>
              <a:ext uri="{FF2B5EF4-FFF2-40B4-BE49-F238E27FC236}">
                <a16:creationId xmlns:a16="http://schemas.microsoft.com/office/drawing/2014/main" id="{DB58DA4E-723E-4E4C-A896-59A2F1E201AC}"/>
              </a:ext>
            </a:extLst>
          </p:cNvPr>
          <p:cNvSpPr>
            <a:spLocks noGrp="1"/>
          </p:cNvSpPr>
          <p:nvPr>
            <p:ph type="dt" sz="half" idx="10"/>
          </p:nvPr>
        </p:nvSpPr>
        <p:spPr/>
        <p:txBody>
          <a:bodyPr/>
          <a:lstStyle/>
          <a:p>
            <a:r>
              <a:rPr lang="en-US"/>
              <a:t>CNS 2022</a:t>
            </a:r>
            <a:endParaRPr lang="en-AU"/>
          </a:p>
        </p:txBody>
      </p:sp>
      <p:pic>
        <p:nvPicPr>
          <p:cNvPr id="14" name="Picture 2">
            <a:extLst>
              <a:ext uri="{FF2B5EF4-FFF2-40B4-BE49-F238E27FC236}">
                <a16:creationId xmlns:a16="http://schemas.microsoft.com/office/drawing/2014/main" id="{4A3E5778-B5D7-4050-98AC-21B145940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739" y="3311522"/>
            <a:ext cx="1231990" cy="1253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72C22E-8717-4B7A-B7D7-7306F0909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4656" y="3317347"/>
            <a:ext cx="1231582" cy="127414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Dynamics and Neural Systems Lab - Team">
            <a:extLst>
              <a:ext uri="{FF2B5EF4-FFF2-40B4-BE49-F238E27FC236}">
                <a16:creationId xmlns:a16="http://schemas.microsoft.com/office/drawing/2014/main" id="{F4264103-3958-49C2-A13A-9851409C56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424" y="3317346"/>
            <a:ext cx="1285239" cy="12741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1F91A0D-CE34-4AA0-A807-96F13A4F00A7}"/>
              </a:ext>
            </a:extLst>
          </p:cNvPr>
          <p:cNvSpPr txBox="1"/>
          <p:nvPr/>
        </p:nvSpPr>
        <p:spPr>
          <a:xfrm>
            <a:off x="524253" y="4695005"/>
            <a:ext cx="1762961"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Ben D. Fulcher</a:t>
            </a:r>
          </a:p>
          <a:p>
            <a:pPr algn="ctr"/>
            <a:r>
              <a:rPr lang="en-US" u="sng" dirty="0">
                <a:latin typeface="Product Sans" panose="020B0403030502040203" pitchFamily="34" charset="0"/>
                <a:ea typeface="Open Sans" pitchFamily="2" charset="0"/>
                <a:cs typeface="Open Sans" pitchFamily="2" charset="0"/>
              </a:rPr>
              <a:t>Supervisor</a:t>
            </a:r>
            <a:endParaRPr lang="en-US" u="sng" dirty="0">
              <a:solidFill>
                <a:schemeClr val="tx1"/>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4DFE964A-BB05-40D6-9DBB-98238B89FB9A}"/>
              </a:ext>
            </a:extLst>
          </p:cNvPr>
          <p:cNvSpPr txBox="1"/>
          <p:nvPr/>
        </p:nvSpPr>
        <p:spPr>
          <a:xfrm>
            <a:off x="2756074" y="4695005"/>
            <a:ext cx="19302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Oliver M. Cliff</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0" name="Rectangle 19">
            <a:extLst>
              <a:ext uri="{FF2B5EF4-FFF2-40B4-BE49-F238E27FC236}">
                <a16:creationId xmlns:a16="http://schemas.microsoft.com/office/drawing/2014/main" id="{DCF0037A-4090-479B-A511-EF4BF9F26ED0}"/>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 name="Rectangle 20">
            <a:extLst>
              <a:ext uri="{FF2B5EF4-FFF2-40B4-BE49-F238E27FC236}">
                <a16:creationId xmlns:a16="http://schemas.microsoft.com/office/drawing/2014/main" id="{6A00DA74-5946-4296-A7CC-7047CE0EC420}"/>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2" name="Rectangle 21">
            <a:extLst>
              <a:ext uri="{FF2B5EF4-FFF2-40B4-BE49-F238E27FC236}">
                <a16:creationId xmlns:a16="http://schemas.microsoft.com/office/drawing/2014/main" id="{B6C4A0B6-49EF-4A09-9750-8E81E6847F62}"/>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EBB9305-6CFC-49A0-80CB-733313E5780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73ABBBC9-91FA-43FE-B3E7-6C5B3B45B1E8}"/>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FEB967B6-C457-40FE-98FB-67D3F7F5BC95}"/>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D1E99508-E2EB-4FF9-8978-3824D3271074}"/>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7" name="TextBox 26">
            <a:extLst>
              <a:ext uri="{FF2B5EF4-FFF2-40B4-BE49-F238E27FC236}">
                <a16:creationId xmlns:a16="http://schemas.microsoft.com/office/drawing/2014/main" id="{8D8C2F25-CE63-4AE4-B262-7F71EF4CDA17}"/>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15710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BOLD-measured neural activity represents an </a:t>
            </a:r>
            <a:r>
              <a:rPr lang="en-US" sz="3600" b="1" dirty="0">
                <a:latin typeface="Product Sans" panose="020B0403030502040203" pitchFamily="34" charset="0"/>
              </a:rPr>
              <a:t>interacting system </a:t>
            </a:r>
            <a:r>
              <a:rPr lang="en-US" sz="3600" dirty="0">
                <a:latin typeface="Product Sans" panose="020B0403030502040203" pitchFamily="34" charset="0"/>
              </a:rPr>
              <a:t>with </a:t>
            </a:r>
            <a:r>
              <a:rPr lang="en-US" sz="3600" b="1" dirty="0">
                <a:latin typeface="Product Sans" panose="020B0403030502040203" pitchFamily="34" charset="0"/>
              </a:rPr>
              <a:t>individual components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46439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8" name="Group 77">
            <a:extLst>
              <a:ext uri="{FF2B5EF4-FFF2-40B4-BE49-F238E27FC236}">
                <a16:creationId xmlns:a16="http://schemas.microsoft.com/office/drawing/2014/main" id="{2289CEF6-7678-4FB0-947E-CF459378F8C4}"/>
              </a:ext>
            </a:extLst>
          </p:cNvPr>
          <p:cNvGrpSpPr/>
          <p:nvPr/>
        </p:nvGrpSpPr>
        <p:grpSpPr>
          <a:xfrm>
            <a:off x="8230957" y="1993504"/>
            <a:ext cx="2858687" cy="4070893"/>
            <a:chOff x="8192728" y="1529446"/>
            <a:chExt cx="2858687" cy="4070893"/>
          </a:xfrm>
        </p:grpSpPr>
        <p:sp>
          <p:nvSpPr>
            <p:cNvPr id="48" name="TextBox 47">
              <a:extLst>
                <a:ext uri="{FF2B5EF4-FFF2-40B4-BE49-F238E27FC236}">
                  <a16:creationId xmlns:a16="http://schemas.microsoft.com/office/drawing/2014/main" id="{0718A2B8-FF33-4CAD-8D33-BD515158F0C9}"/>
                </a:ext>
              </a:extLst>
            </p:cNvPr>
            <p:cNvSpPr txBox="1"/>
            <p:nvPr/>
          </p:nvSpPr>
          <p:spPr>
            <a:xfrm>
              <a:off x="8192728" y="152944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Higher-order interaction networks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49" name="Picture 2" descr="Vector image of side view of human brain in pink">
              <a:extLst>
                <a:ext uri="{FF2B5EF4-FFF2-40B4-BE49-F238E27FC236}">
                  <a16:creationId xmlns:a16="http://schemas.microsoft.com/office/drawing/2014/main" id="{F386142B-0FFA-4DE4-809A-CF2A61FF3D9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16962" y="25288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50" name="Oval 49">
              <a:extLst>
                <a:ext uri="{FF2B5EF4-FFF2-40B4-BE49-F238E27FC236}">
                  <a16:creationId xmlns:a16="http://schemas.microsoft.com/office/drawing/2014/main" id="{DABA17F5-BDA3-43B1-8A62-4985B29E6039}"/>
                </a:ext>
              </a:extLst>
            </p:cNvPr>
            <p:cNvSpPr/>
            <p:nvPr/>
          </p:nvSpPr>
          <p:spPr>
            <a:xfrm>
              <a:off x="8417270" y="30783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DD1F2ADE-5F5F-4853-B5F4-9E32980F2DB1}"/>
                </a:ext>
              </a:extLst>
            </p:cNvPr>
            <p:cNvSpPr/>
            <p:nvPr/>
          </p:nvSpPr>
          <p:spPr>
            <a:xfrm>
              <a:off x="9067611" y="36183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0CE25FF9-8AF4-4FB3-9165-7DDAC57FE1B1}"/>
                </a:ext>
              </a:extLst>
            </p:cNvPr>
            <p:cNvSpPr/>
            <p:nvPr/>
          </p:nvSpPr>
          <p:spPr>
            <a:xfrm>
              <a:off x="10024166" y="3239192"/>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7D5C2687-C6BD-4053-8B2F-E501332ECE08}"/>
                </a:ext>
              </a:extLst>
            </p:cNvPr>
            <p:cNvSpPr/>
            <p:nvPr/>
          </p:nvSpPr>
          <p:spPr>
            <a:xfrm>
              <a:off x="9622072" y="2633174"/>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29455975-220C-40EE-9A33-7724560655CD}"/>
                </a:ext>
              </a:extLst>
            </p:cNvPr>
            <p:cNvSpPr/>
            <p:nvPr/>
          </p:nvSpPr>
          <p:spPr>
            <a:xfrm>
              <a:off x="9536064" y="39142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C99166CD-AA67-4AF4-B765-A73EFC75654B}"/>
                </a:ext>
              </a:extLst>
            </p:cNvPr>
            <p:cNvSpPr/>
            <p:nvPr/>
          </p:nvSpPr>
          <p:spPr>
            <a:xfrm>
              <a:off x="10573878" y="3704384"/>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a:extLst>
                <a:ext uri="{FF2B5EF4-FFF2-40B4-BE49-F238E27FC236}">
                  <a16:creationId xmlns:a16="http://schemas.microsoft.com/office/drawing/2014/main" id="{AD5EEC84-F563-4C6B-8F67-5C9519CBAB90}"/>
                </a:ext>
              </a:extLst>
            </p:cNvPr>
            <p:cNvCxnSpPr>
              <a:cxnSpLocks/>
            </p:cNvCxnSpPr>
            <p:nvPr/>
          </p:nvCxnSpPr>
          <p:spPr>
            <a:xfrm>
              <a:off x="9237104" y="37472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683564-BBFC-4533-950C-1AF64F2ED56B}"/>
                </a:ext>
              </a:extLst>
            </p:cNvPr>
            <p:cNvCxnSpPr>
              <a:cxnSpLocks/>
            </p:cNvCxnSpPr>
            <p:nvPr/>
          </p:nvCxnSpPr>
          <p:spPr>
            <a:xfrm flipV="1">
              <a:off x="8589393" y="2719181"/>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7F9132-9242-4AF9-873A-3E00A1EA018D}"/>
                </a:ext>
              </a:extLst>
            </p:cNvPr>
            <p:cNvCxnSpPr>
              <a:cxnSpLocks/>
            </p:cNvCxnSpPr>
            <p:nvPr/>
          </p:nvCxnSpPr>
          <p:spPr>
            <a:xfrm>
              <a:off x="10196181" y="3373438"/>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BE0A515-E550-480A-A6F7-959D2036105E}"/>
                </a:ext>
              </a:extLst>
            </p:cNvPr>
            <p:cNvCxnSpPr>
              <a:cxnSpLocks/>
            </p:cNvCxnSpPr>
            <p:nvPr/>
          </p:nvCxnSpPr>
          <p:spPr>
            <a:xfrm flipV="1">
              <a:off x="9256819" y="3373438"/>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152E55-174A-4AB6-B633-2221217DE674}"/>
                </a:ext>
              </a:extLst>
            </p:cNvPr>
            <p:cNvCxnSpPr>
              <a:cxnSpLocks/>
            </p:cNvCxnSpPr>
            <p:nvPr/>
          </p:nvCxnSpPr>
          <p:spPr>
            <a:xfrm flipV="1">
              <a:off x="9185844" y="2890440"/>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A5A4B3-931A-4637-91C9-B34F7947676A}"/>
                </a:ext>
              </a:extLst>
            </p:cNvPr>
            <p:cNvCxnSpPr>
              <a:cxnSpLocks/>
            </p:cNvCxnSpPr>
            <p:nvPr/>
          </p:nvCxnSpPr>
          <p:spPr>
            <a:xfrm flipV="1">
              <a:off x="9679427" y="3424310"/>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2F10B60-C8B3-42A1-880D-192129B538CD}"/>
                </a:ext>
              </a:extLst>
            </p:cNvPr>
            <p:cNvCxnSpPr>
              <a:cxnSpLocks/>
            </p:cNvCxnSpPr>
            <p:nvPr/>
          </p:nvCxnSpPr>
          <p:spPr>
            <a:xfrm flipV="1">
              <a:off x="9717800" y="3831183"/>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DD4B33-B05D-4D48-BDA9-5C742EF93681}"/>
                </a:ext>
              </a:extLst>
            </p:cNvPr>
            <p:cNvCxnSpPr>
              <a:cxnSpLocks/>
            </p:cNvCxnSpPr>
            <p:nvPr/>
          </p:nvCxnSpPr>
          <p:spPr>
            <a:xfrm>
              <a:off x="8653844" y="3145610"/>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F8B557-6FB2-46E9-8F23-1EAB97170A45}"/>
                </a:ext>
              </a:extLst>
            </p:cNvPr>
            <p:cNvSpPr txBox="1"/>
            <p:nvPr/>
          </p:nvSpPr>
          <p:spPr>
            <a:xfrm>
              <a:off x="8416785" y="5015564"/>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Node degree within graph network</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4" name="Slide Number Placeholder 3">
            <a:extLst>
              <a:ext uri="{FF2B5EF4-FFF2-40B4-BE49-F238E27FC236}">
                <a16:creationId xmlns:a16="http://schemas.microsoft.com/office/drawing/2014/main" id="{91B9F6F7-C5C7-439F-9E70-2F19AE1B58C5}"/>
              </a:ext>
            </a:extLst>
          </p:cNvPr>
          <p:cNvSpPr>
            <a:spLocks noGrp="1"/>
          </p:cNvSpPr>
          <p:nvPr>
            <p:ph type="sldNum" sz="quarter" idx="12"/>
          </p:nvPr>
        </p:nvSpPr>
        <p:spPr/>
        <p:txBody>
          <a:bodyPr/>
          <a:lstStyle/>
          <a:p>
            <a:r>
              <a:rPr lang="en-AU" dirty="0"/>
              <a:t>Slide </a:t>
            </a:r>
            <a:fld id="{C42B02F8-E519-4AA4-8330-31B4BA7144F5}" type="slidenum">
              <a:rPr lang="en-AU" smtClean="0"/>
              <a:t>3</a:t>
            </a:fld>
            <a:endParaRPr lang="en-AU" dirty="0"/>
          </a:p>
        </p:txBody>
      </p:sp>
      <p:sp>
        <p:nvSpPr>
          <p:cNvPr id="5" name="Date Placeholder 4">
            <a:extLst>
              <a:ext uri="{FF2B5EF4-FFF2-40B4-BE49-F238E27FC236}">
                <a16:creationId xmlns:a16="http://schemas.microsoft.com/office/drawing/2014/main" id="{58DAAA0D-57BF-48F4-8080-FD69CF5FD66F}"/>
              </a:ext>
            </a:extLst>
          </p:cNvPr>
          <p:cNvSpPr>
            <a:spLocks noGrp="1"/>
          </p:cNvSpPr>
          <p:nvPr>
            <p:ph type="dt" sz="half" idx="10"/>
          </p:nvPr>
        </p:nvSpPr>
        <p:spPr/>
        <p:txBody>
          <a:bodyPr/>
          <a:lstStyle/>
          <a:p>
            <a:r>
              <a:rPr lang="en-US"/>
              <a:t>CNS 2022</a:t>
            </a:r>
            <a:endParaRPr lang="en-AU"/>
          </a:p>
        </p:txBody>
      </p:sp>
      <p:sp>
        <p:nvSpPr>
          <p:cNvPr id="46" name="Rectangle 45">
            <a:extLst>
              <a:ext uri="{FF2B5EF4-FFF2-40B4-BE49-F238E27FC236}">
                <a16:creationId xmlns:a16="http://schemas.microsoft.com/office/drawing/2014/main" id="{D4F6B74C-42EF-4B36-AD43-3ABC9CB1896C}"/>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7" name="Rectangle 56">
            <a:extLst>
              <a:ext uri="{FF2B5EF4-FFF2-40B4-BE49-F238E27FC236}">
                <a16:creationId xmlns:a16="http://schemas.microsoft.com/office/drawing/2014/main" id="{1FB97DE5-4777-45D3-A270-1C88562CC7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9" name="Rectangle 58">
            <a:extLst>
              <a:ext uri="{FF2B5EF4-FFF2-40B4-BE49-F238E27FC236}">
                <a16:creationId xmlns:a16="http://schemas.microsoft.com/office/drawing/2014/main" id="{F075E11F-5788-4005-9226-A74DF66C936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9740D002-7426-4246-975A-548C5CE45E67}"/>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88EDC89E-2235-4CBB-A3D3-0686788DE2B2}"/>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63" name="TextBox 62">
            <a:extLst>
              <a:ext uri="{FF2B5EF4-FFF2-40B4-BE49-F238E27FC236}">
                <a16:creationId xmlns:a16="http://schemas.microsoft.com/office/drawing/2014/main" id="{25B93378-2480-4694-8D13-D7F2CB23D27C}"/>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4" name="TextBox 63">
            <a:extLst>
              <a:ext uri="{FF2B5EF4-FFF2-40B4-BE49-F238E27FC236}">
                <a16:creationId xmlns:a16="http://schemas.microsoft.com/office/drawing/2014/main" id="{C12F2211-F4FA-4AC4-A484-D60A374A16AB}"/>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6" name="TextBox 65">
            <a:extLst>
              <a:ext uri="{FF2B5EF4-FFF2-40B4-BE49-F238E27FC236}">
                <a16:creationId xmlns:a16="http://schemas.microsoft.com/office/drawing/2014/main" id="{18DB9918-EF10-4BE0-9421-2A142DD2007F}"/>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73564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Current State of the Neuroimaging Subject Classification Union</a:t>
            </a:r>
            <a:endParaRPr lang="en-AU" sz="3600"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solidFill>
                  <a:schemeClr val="tx1"/>
                </a:solidFill>
                <a:latin typeface="Product Sans" panose="020B0403030502040203" pitchFamily="34" charset="0"/>
                <a:ea typeface="Open Sans" pitchFamily="2" charset="0"/>
                <a:cs typeface="Open Sans" pitchFamily="2" charset="0"/>
              </a:rPr>
              <a:t>OR</a:t>
            </a:r>
            <a:endParaRPr lang="en-AU" sz="2000" b="1" dirty="0">
              <a:solidFill>
                <a:schemeClr val="tx1"/>
              </a:solidFill>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810920" y="3199884"/>
            <a:ext cx="2638207" cy="1323439"/>
          </a:xfrm>
          <a:prstGeom prst="rect">
            <a:avLst/>
          </a:prstGeom>
          <a:noFill/>
          <a:ln w="28575">
            <a:solidFill>
              <a:schemeClr val="tx1"/>
            </a:solidFill>
          </a:ln>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Only </a:t>
            </a:r>
            <a:r>
              <a:rPr lang="en-US" sz="2000" b="1" dirty="0">
                <a:solidFill>
                  <a:schemeClr val="tx1"/>
                </a:solidFill>
                <a:latin typeface="Product Sans" panose="020B0403030502040203" pitchFamily="34" charset="0"/>
                <a:ea typeface="Open Sans" pitchFamily="2" charset="0"/>
                <a:cs typeface="Open Sans" pitchFamily="2" charset="0"/>
              </a:rPr>
              <a:t>1-2 </a:t>
            </a:r>
            <a:r>
              <a:rPr lang="en-US" sz="2000" b="1" dirty="0">
                <a:latin typeface="Product Sans" panose="020B0403030502040203" pitchFamily="34" charset="0"/>
                <a:ea typeface="Open Sans" pitchFamily="2" charset="0"/>
                <a:cs typeface="Open Sans" pitchFamily="2" charset="0"/>
              </a:rPr>
              <a:t>features </a:t>
            </a:r>
            <a:r>
              <a:rPr lang="en-US" sz="2000" dirty="0">
                <a:latin typeface="Product Sans" panose="020B0403030502040203" pitchFamily="34" charset="0"/>
                <a:ea typeface="Open Sans" pitchFamily="2" charset="0"/>
                <a:cs typeface="Open Sans" pitchFamily="2" charset="0"/>
              </a:rPr>
              <a:t>are selected </a:t>
            </a:r>
            <a:r>
              <a:rPr lang="en-US" sz="2000" b="1" i="1" dirty="0">
                <a:latin typeface="Product Sans" panose="020B0403030502040203" pitchFamily="34" charset="0"/>
                <a:ea typeface="Open Sans" pitchFamily="2" charset="0"/>
                <a:cs typeface="Open Sans" pitchFamily="2" charset="0"/>
              </a:rPr>
              <a:t>a priori</a:t>
            </a:r>
            <a:r>
              <a:rPr lang="en-US" sz="2000" b="1" dirty="0">
                <a:latin typeface="Product Sans" panose="020B0403030502040203" pitchFamily="34" charset="0"/>
                <a:ea typeface="Open Sans" pitchFamily="2" charset="0"/>
                <a:cs typeface="Open Sans" pitchFamily="2" charset="0"/>
              </a:rPr>
              <a:t> </a:t>
            </a:r>
            <a:r>
              <a:rPr lang="en-US" sz="2000" dirty="0">
                <a:latin typeface="Product Sans" panose="020B0403030502040203" pitchFamily="34" charset="0"/>
                <a:ea typeface="Open Sans" pitchFamily="2" charset="0"/>
                <a:cs typeface="Open Sans" pitchFamily="2" charset="0"/>
              </a:rPr>
              <a:t>based on literature standards</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CD78253A-EFFA-4CE5-A2DA-14D89E459355}"/>
              </a:ext>
            </a:extLst>
          </p:cNvPr>
          <p:cNvSpPr txBox="1"/>
          <p:nvPr/>
        </p:nvSpPr>
        <p:spPr>
          <a:xfrm>
            <a:off x="4258794" y="4768515"/>
            <a:ext cx="3531883" cy="1631216"/>
          </a:xfrm>
          <a:prstGeom prst="rect">
            <a:avLst/>
          </a:prstGeom>
          <a:noFill/>
          <a:ln w="28575">
            <a:solidFill>
              <a:schemeClr val="tx1"/>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Complex classification models </a:t>
            </a:r>
            <a:r>
              <a:rPr lang="en-US" sz="2000" dirty="0">
                <a:latin typeface="Product Sans" panose="020B0403030502040203" pitchFamily="34" charset="0"/>
                <a:ea typeface="Open Sans" pitchFamily="2" charset="0"/>
                <a:cs typeface="Open Sans" pitchFamily="2" charset="0"/>
              </a:rPr>
              <a:t>may obscure the actual </a:t>
            </a:r>
            <a:r>
              <a:rPr lang="en-US" sz="2000" b="1" dirty="0">
                <a:latin typeface="Product Sans" panose="020B0403030502040203" pitchFamily="34" charset="0"/>
                <a:ea typeface="Open Sans" pitchFamily="2" charset="0"/>
                <a:cs typeface="Open Sans" pitchFamily="2" charset="0"/>
              </a:rPr>
              <a:t>brain region </a:t>
            </a:r>
            <a:r>
              <a:rPr lang="en-US" sz="2000" dirty="0">
                <a:latin typeface="Product Sans" panose="020B0403030502040203" pitchFamily="34" charset="0"/>
                <a:ea typeface="Open Sans" pitchFamily="2" charset="0"/>
                <a:cs typeface="Open Sans" pitchFamily="2" charset="0"/>
              </a:rPr>
              <a:t>and </a:t>
            </a:r>
            <a:r>
              <a:rPr lang="en-US" sz="2000" b="1" dirty="0">
                <a:latin typeface="Product Sans" panose="020B0403030502040203" pitchFamily="34" charset="0"/>
                <a:ea typeface="Open Sans" pitchFamily="2" charset="0"/>
                <a:cs typeface="Open Sans" pitchFamily="2" charset="0"/>
              </a:rPr>
              <a:t>time-series feature</a:t>
            </a:r>
            <a:r>
              <a:rPr lang="en-US" sz="2000" dirty="0">
                <a:latin typeface="Product Sans" panose="020B0403030502040203" pitchFamily="34" charset="0"/>
                <a:ea typeface="Open Sans" pitchFamily="2" charset="0"/>
                <a:cs typeface="Open Sans" pitchFamily="2" charset="0"/>
              </a:rPr>
              <a:t> contributions to classification</a:t>
            </a:r>
            <a:endParaRPr lang="en-AU" sz="2000"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B98953E6-8D14-455A-9A3E-D32118A2BD89}"/>
              </a:ext>
            </a:extLst>
          </p:cNvPr>
          <p:cNvSpPr>
            <a:spLocks noGrp="1"/>
          </p:cNvSpPr>
          <p:nvPr>
            <p:ph type="sldNum" sz="quarter" idx="12"/>
          </p:nvPr>
        </p:nvSpPr>
        <p:spPr/>
        <p:txBody>
          <a:bodyPr/>
          <a:lstStyle/>
          <a:p>
            <a:fld id="{C42B02F8-E519-4AA4-8330-31B4BA7144F5}" type="slidenum">
              <a:rPr lang="en-AU" smtClean="0"/>
              <a:t>4</a:t>
            </a:fld>
            <a:endParaRPr lang="en-AU"/>
          </a:p>
        </p:txBody>
      </p:sp>
      <p:sp>
        <p:nvSpPr>
          <p:cNvPr id="7" name="Date Placeholder 6">
            <a:extLst>
              <a:ext uri="{FF2B5EF4-FFF2-40B4-BE49-F238E27FC236}">
                <a16:creationId xmlns:a16="http://schemas.microsoft.com/office/drawing/2014/main" id="{18231AC9-645D-4D35-B3E0-AA8DA795E8BE}"/>
              </a:ext>
            </a:extLst>
          </p:cNvPr>
          <p:cNvSpPr>
            <a:spLocks noGrp="1"/>
          </p:cNvSpPr>
          <p:nvPr>
            <p:ph type="dt" sz="half" idx="10"/>
          </p:nvPr>
        </p:nvSpPr>
        <p:spPr/>
        <p:txBody>
          <a:bodyPr/>
          <a:lstStyle/>
          <a:p>
            <a:r>
              <a:rPr lang="en-US"/>
              <a:t>CNS 2022</a:t>
            </a:r>
            <a:endParaRPr lang="en-AU"/>
          </a:p>
        </p:txBody>
      </p:sp>
      <p:sp>
        <p:nvSpPr>
          <p:cNvPr id="34" name="Rectangle 33">
            <a:extLst>
              <a:ext uri="{FF2B5EF4-FFF2-40B4-BE49-F238E27FC236}">
                <a16:creationId xmlns:a16="http://schemas.microsoft.com/office/drawing/2014/main" id="{ED10FB62-2B58-4B57-9095-C958569F9864}"/>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2" name="Rectangle 41">
            <a:extLst>
              <a:ext uri="{FF2B5EF4-FFF2-40B4-BE49-F238E27FC236}">
                <a16:creationId xmlns:a16="http://schemas.microsoft.com/office/drawing/2014/main" id="{C61C5737-66C1-48E4-82B8-48B7971E81ED}"/>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8" name="Rectangle 47">
            <a:extLst>
              <a:ext uri="{FF2B5EF4-FFF2-40B4-BE49-F238E27FC236}">
                <a16:creationId xmlns:a16="http://schemas.microsoft.com/office/drawing/2014/main" id="{74FC9E68-7DB4-4454-849D-711B491B579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7BC2405D-B30F-407D-A16B-7266B38ED457}"/>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01168824-9F35-409C-A607-8F96F522725A}"/>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F1CA49BB-B9BE-4975-86E5-59E1435AF9AB}"/>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6B4A71EE-B399-4365-A8C5-65AA7F80D6EA}"/>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1D942BA0-ABED-4C16-8147-95B2D981C251}"/>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86307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9"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614126" y="451749"/>
            <a:ext cx="10963747" cy="1325563"/>
          </a:xfrm>
        </p:spPr>
        <p:txBody>
          <a:bodyPr>
            <a:normAutofit fontScale="90000"/>
          </a:bodyPr>
          <a:lstStyle/>
          <a:p>
            <a:pPr algn="ctr"/>
            <a:r>
              <a:rPr lang="en-US" sz="3600" dirty="0">
                <a:latin typeface="Product Sans" panose="020B0403030502040203" pitchFamily="34" charset="0"/>
              </a:rPr>
              <a:t>Introducing an </a:t>
            </a:r>
            <a:r>
              <a:rPr lang="en-US" sz="3600" b="1" dirty="0">
                <a:latin typeface="Product Sans" panose="020B0403030502040203" pitchFamily="34" charset="0"/>
              </a:rPr>
              <a:t>integrated approach </a:t>
            </a:r>
            <a:r>
              <a:rPr lang="en-US" sz="3600" dirty="0">
                <a:latin typeface="Product Sans" panose="020B0403030502040203" pitchFamily="34" charset="0"/>
              </a:rPr>
              <a:t>for the comprehensive evaluation of </a:t>
            </a:r>
            <a:r>
              <a:rPr lang="en-US" sz="3600" b="1" dirty="0">
                <a:latin typeface="Product Sans" panose="020B0403030502040203" pitchFamily="34" charset="0"/>
              </a:rPr>
              <a:t>local and pairwise neural dynamics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AND</a:t>
            </a:r>
            <a:endParaRPr lang="en-AU" sz="2000" b="1" dirty="0">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565531" y="3202434"/>
            <a:ext cx="3030032" cy="1323439"/>
          </a:xfrm>
          <a:prstGeom prst="rect">
            <a:avLst/>
          </a:prstGeom>
          <a:noFill/>
          <a:ln w="28575">
            <a:solidFill>
              <a:srgbClr val="00B050"/>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Dozens to hundreds </a:t>
            </a:r>
            <a:r>
              <a:rPr lang="en-US" sz="2000" dirty="0">
                <a:latin typeface="Product Sans" panose="020B0403030502040203" pitchFamily="34" charset="0"/>
                <a:ea typeface="Open Sans" pitchFamily="2" charset="0"/>
                <a:cs typeface="Open Sans" pitchFamily="2" charset="0"/>
              </a:rPr>
              <a:t>of features derived from </a:t>
            </a:r>
            <a:r>
              <a:rPr lang="en-US" sz="2000" b="1" dirty="0">
                <a:latin typeface="Product Sans" panose="020B0403030502040203" pitchFamily="34" charset="0"/>
                <a:ea typeface="Open Sans" pitchFamily="2" charset="0"/>
                <a:cs typeface="Open Sans" pitchFamily="2" charset="0"/>
              </a:rPr>
              <a:t>interdisciplinary research </a:t>
            </a:r>
            <a:r>
              <a:rPr lang="en-US" sz="2000" dirty="0">
                <a:latin typeface="Product Sans" panose="020B0403030502040203" pitchFamily="34" charset="0"/>
                <a:ea typeface="Open Sans" pitchFamily="2" charset="0"/>
                <a:cs typeface="Open Sans" pitchFamily="2" charset="0"/>
              </a:rPr>
              <a:t>are evaluated</a:t>
            </a:r>
            <a:endParaRPr lang="en-AU" sz="2000" dirty="0">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67FBA592-A116-49D1-9B67-A6BCC581DC85}"/>
              </a:ext>
            </a:extLst>
          </p:cNvPr>
          <p:cNvSpPr txBox="1"/>
          <p:nvPr/>
        </p:nvSpPr>
        <p:spPr>
          <a:xfrm>
            <a:off x="4112358" y="4768515"/>
            <a:ext cx="3837842" cy="1631216"/>
          </a:xfrm>
          <a:prstGeom prst="rect">
            <a:avLst/>
          </a:prstGeom>
          <a:noFill/>
          <a:ln w="28575">
            <a:solidFill>
              <a:srgbClr val="00B050"/>
            </a:solidFill>
          </a:ln>
        </p:spPr>
        <p:txBody>
          <a:bodyPr wrap="square">
            <a:spAutoFit/>
          </a:bodyPr>
          <a:lstStyle/>
          <a:p>
            <a:pPr algn="ctr"/>
            <a:r>
              <a:rPr lang="en-US" sz="2000" dirty="0">
                <a:latin typeface="Product Sans" panose="020B0403030502040203" pitchFamily="34" charset="0"/>
                <a:ea typeface="Open Sans" pitchFamily="2" charset="0"/>
                <a:cs typeface="Open Sans" pitchFamily="2" charset="0"/>
              </a:rPr>
              <a:t>Goal: combine </a:t>
            </a:r>
            <a:r>
              <a:rPr lang="en-US" sz="2000" b="1" dirty="0">
                <a:latin typeface="Product Sans" panose="020B0403030502040203" pitchFamily="34" charset="0"/>
                <a:ea typeface="Open Sans" pitchFamily="2" charset="0"/>
                <a:cs typeface="Open Sans" pitchFamily="2" charset="0"/>
              </a:rPr>
              <a:t>univariate</a:t>
            </a:r>
            <a:r>
              <a:rPr lang="en-US" sz="2000" dirty="0">
                <a:latin typeface="Product Sans" panose="020B0403030502040203" pitchFamily="34" charset="0"/>
                <a:ea typeface="Open Sans" pitchFamily="2" charset="0"/>
                <a:cs typeface="Open Sans" pitchFamily="2" charset="0"/>
              </a:rPr>
              <a:t> and </a:t>
            </a:r>
            <a:r>
              <a:rPr lang="en-US" sz="2000" b="1" dirty="0">
                <a:latin typeface="Product Sans" panose="020B0403030502040203" pitchFamily="34" charset="0"/>
                <a:ea typeface="Open Sans" pitchFamily="2" charset="0"/>
                <a:cs typeface="Open Sans" pitchFamily="2" charset="0"/>
              </a:rPr>
              <a:t>multivariate</a:t>
            </a:r>
            <a:r>
              <a:rPr lang="en-US" sz="2000" dirty="0">
                <a:latin typeface="Product Sans" panose="020B0403030502040203" pitchFamily="34" charset="0"/>
                <a:ea typeface="Open Sans" pitchFamily="2" charset="0"/>
                <a:cs typeface="Open Sans" pitchFamily="2" charset="0"/>
              </a:rPr>
              <a:t> time-series features in a </a:t>
            </a:r>
            <a:r>
              <a:rPr lang="en-US" sz="2000" b="1" dirty="0">
                <a:latin typeface="Product Sans" panose="020B0403030502040203" pitchFamily="34" charset="0"/>
                <a:ea typeface="Open Sans" pitchFamily="2" charset="0"/>
                <a:cs typeface="Open Sans" pitchFamily="2" charset="0"/>
              </a:rPr>
              <a:t>biologically interpretable classification model </a:t>
            </a:r>
            <a:endParaRPr lang="en-AU" sz="2000" b="1"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D8DC65B6-C060-4815-9FAE-6528980CB68F}"/>
              </a:ext>
            </a:extLst>
          </p:cNvPr>
          <p:cNvSpPr>
            <a:spLocks noGrp="1"/>
          </p:cNvSpPr>
          <p:nvPr>
            <p:ph type="sldNum" sz="quarter" idx="12"/>
          </p:nvPr>
        </p:nvSpPr>
        <p:spPr/>
        <p:txBody>
          <a:bodyPr/>
          <a:lstStyle/>
          <a:p>
            <a:fld id="{C42B02F8-E519-4AA4-8330-31B4BA7144F5}" type="slidenum">
              <a:rPr lang="en-AU" smtClean="0"/>
              <a:t>5</a:t>
            </a:fld>
            <a:endParaRPr lang="en-AU"/>
          </a:p>
        </p:txBody>
      </p:sp>
      <p:sp>
        <p:nvSpPr>
          <p:cNvPr id="7" name="Date Placeholder 6">
            <a:extLst>
              <a:ext uri="{FF2B5EF4-FFF2-40B4-BE49-F238E27FC236}">
                <a16:creationId xmlns:a16="http://schemas.microsoft.com/office/drawing/2014/main" id="{1C0E91C4-EECA-4449-A2A3-C3844689A77F}"/>
              </a:ext>
            </a:extLst>
          </p:cNvPr>
          <p:cNvSpPr>
            <a:spLocks noGrp="1"/>
          </p:cNvSpPr>
          <p:nvPr>
            <p:ph type="dt" sz="half" idx="10"/>
          </p:nvPr>
        </p:nvSpPr>
        <p:spPr/>
        <p:txBody>
          <a:bodyPr/>
          <a:lstStyle/>
          <a:p>
            <a:r>
              <a:rPr lang="en-US"/>
              <a:t>CNS 2022</a:t>
            </a:r>
            <a:endParaRPr lang="en-AU"/>
          </a:p>
        </p:txBody>
      </p:sp>
      <p:sp>
        <p:nvSpPr>
          <p:cNvPr id="34" name="Rectangle 33">
            <a:extLst>
              <a:ext uri="{FF2B5EF4-FFF2-40B4-BE49-F238E27FC236}">
                <a16:creationId xmlns:a16="http://schemas.microsoft.com/office/drawing/2014/main" id="{149FD049-DEE3-43CD-A7EF-0666A985D121}"/>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2" name="Rectangle 41">
            <a:extLst>
              <a:ext uri="{FF2B5EF4-FFF2-40B4-BE49-F238E27FC236}">
                <a16:creationId xmlns:a16="http://schemas.microsoft.com/office/drawing/2014/main" id="{8750263A-9069-42B7-AF1E-BFDEDF8E2C4E}"/>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8" name="Rectangle 47">
            <a:extLst>
              <a:ext uri="{FF2B5EF4-FFF2-40B4-BE49-F238E27FC236}">
                <a16:creationId xmlns:a16="http://schemas.microsoft.com/office/drawing/2014/main" id="{23904EFF-D6F5-43C9-B974-654A884162A6}"/>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C50ABB7C-FC25-4DA5-BFF1-B4B39274AAA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7A41C5A9-5298-44D4-9628-DB1B522CB8A6}"/>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CA9F50BD-3D9E-4928-B88C-4C2C3232623F}"/>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00A91C68-D638-4A18-AD95-D07D190E4E5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229C6625-ACCC-43D8-887F-928E8CF7CE09}"/>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13055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34598FE8-A100-43AD-A9C2-75B7001A5390}"/>
              </a:ext>
            </a:extLst>
          </p:cNvPr>
          <p:cNvSpPr/>
          <p:nvPr/>
        </p:nvSpPr>
        <p:spPr>
          <a:xfrm>
            <a:off x="8735765" y="1914711"/>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43DFF4FF-D752-4FA7-A828-F416B244E885}"/>
              </a:ext>
            </a:extLst>
          </p:cNvPr>
          <p:cNvSpPr/>
          <p:nvPr/>
        </p:nvSpPr>
        <p:spPr>
          <a:xfrm>
            <a:off x="8818653" y="1998537"/>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786571" y="571288"/>
            <a:ext cx="10515600" cy="877735"/>
          </a:xfrm>
        </p:spPr>
        <p:txBody>
          <a:bodyPr>
            <a:normAutofit fontScale="90000"/>
          </a:bodyPr>
          <a:lstStyle/>
          <a:p>
            <a:pPr algn="ctr"/>
            <a:r>
              <a:rPr lang="en-US" sz="3600" dirty="0">
                <a:latin typeface="Product Sans" panose="020B0403030502040203" pitchFamily="34" charset="0"/>
              </a:rPr>
              <a:t>From BOLD fMRI to time-series (TS) feature matrices: a </a:t>
            </a:r>
            <a:r>
              <a:rPr lang="en-AU" sz="3600" dirty="0">
                <a:latin typeface="Product Sans" panose="020B0403030502040203" pitchFamily="34" charset="0"/>
              </a:rPr>
              <a:t>🐤’s-👁 view</a:t>
            </a:r>
          </a:p>
        </p:txBody>
      </p:sp>
      <p:cxnSp>
        <p:nvCxnSpPr>
          <p:cNvPr id="22" name="Straight Arrow Connector 21">
            <a:extLst>
              <a:ext uri="{FF2B5EF4-FFF2-40B4-BE49-F238E27FC236}">
                <a16:creationId xmlns:a16="http://schemas.microsoft.com/office/drawing/2014/main" id="{E18B88CC-5D91-488E-AF8A-0672160E4D98}"/>
              </a:ext>
            </a:extLst>
          </p:cNvPr>
          <p:cNvCxnSpPr>
            <a:cxnSpLocks/>
          </p:cNvCxnSpPr>
          <p:nvPr/>
        </p:nvCxnSpPr>
        <p:spPr>
          <a:xfrm>
            <a:off x="6526467" y="2614883"/>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CBC6244-D85E-48C6-A3F7-DDF42B8BF535}"/>
              </a:ext>
            </a:extLst>
          </p:cNvPr>
          <p:cNvGrpSpPr/>
          <p:nvPr/>
        </p:nvGrpSpPr>
        <p:grpSpPr>
          <a:xfrm>
            <a:off x="370265" y="2726681"/>
            <a:ext cx="1393686" cy="658783"/>
            <a:chOff x="9753987" y="6157683"/>
            <a:chExt cx="3224484" cy="1579317"/>
          </a:xfrm>
        </p:grpSpPr>
        <p:grpSp>
          <p:nvGrpSpPr>
            <p:cNvPr id="24" name="Group 23">
              <a:extLst>
                <a:ext uri="{FF2B5EF4-FFF2-40B4-BE49-F238E27FC236}">
                  <a16:creationId xmlns:a16="http://schemas.microsoft.com/office/drawing/2014/main" id="{C2597F37-70EB-4B85-BFFD-0B68217A124C}"/>
                </a:ext>
              </a:extLst>
            </p:cNvPr>
            <p:cNvGrpSpPr/>
            <p:nvPr/>
          </p:nvGrpSpPr>
          <p:grpSpPr>
            <a:xfrm>
              <a:off x="9753987" y="6157683"/>
              <a:ext cx="3224484" cy="960637"/>
              <a:chOff x="9753987" y="6157683"/>
              <a:chExt cx="3224484" cy="960637"/>
            </a:xfrm>
          </p:grpSpPr>
          <p:grpSp>
            <p:nvGrpSpPr>
              <p:cNvPr id="36" name="Group 35">
                <a:extLst>
                  <a:ext uri="{FF2B5EF4-FFF2-40B4-BE49-F238E27FC236}">
                    <a16:creationId xmlns:a16="http://schemas.microsoft.com/office/drawing/2014/main" id="{0372B812-7144-49F2-81E8-E57C7F37566D}"/>
                  </a:ext>
                </a:extLst>
              </p:cNvPr>
              <p:cNvGrpSpPr/>
              <p:nvPr/>
            </p:nvGrpSpPr>
            <p:grpSpPr>
              <a:xfrm>
                <a:off x="9753987" y="6168771"/>
                <a:ext cx="1882599" cy="949549"/>
                <a:chOff x="9753987" y="6168771"/>
                <a:chExt cx="1882599" cy="949549"/>
              </a:xfrm>
            </p:grpSpPr>
            <p:pic>
              <p:nvPicPr>
                <p:cNvPr id="41" name="Picture 2" descr="Person Simply Minimalist Minimalist Person Png - Clip Art Library">
                  <a:extLst>
                    <a:ext uri="{FF2B5EF4-FFF2-40B4-BE49-F238E27FC236}">
                      <a16:creationId xmlns:a16="http://schemas.microsoft.com/office/drawing/2014/main" id="{EFF2C4C4-44EB-42BE-B510-BF3EE2F409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Person Simply Minimalist Minimalist Person Png - Clip Art Library">
                  <a:extLst>
                    <a:ext uri="{FF2B5EF4-FFF2-40B4-BE49-F238E27FC236}">
                      <a16:creationId xmlns:a16="http://schemas.microsoft.com/office/drawing/2014/main" id="{EDA732E8-FD83-4BB1-8837-F5927378578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Person Simply Minimalist Minimalist Person Png - Clip Art Library">
                  <a:extLst>
                    <a:ext uri="{FF2B5EF4-FFF2-40B4-BE49-F238E27FC236}">
                      <a16:creationId xmlns:a16="http://schemas.microsoft.com/office/drawing/2014/main" id="{82E5C5FA-F1FA-435E-B6F5-7B8E0570CFEA}"/>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1056A01F-C270-410B-8CDF-8135395A2C13}"/>
                  </a:ext>
                </a:extLst>
              </p:cNvPr>
              <p:cNvGrpSpPr/>
              <p:nvPr/>
            </p:nvGrpSpPr>
            <p:grpSpPr>
              <a:xfrm>
                <a:off x="11095872" y="6157683"/>
                <a:ext cx="1882599" cy="949549"/>
                <a:chOff x="9753987" y="6168771"/>
                <a:chExt cx="1882599" cy="949549"/>
              </a:xfrm>
            </p:grpSpPr>
            <p:pic>
              <p:nvPicPr>
                <p:cNvPr id="38" name="Picture 2" descr="Person Simply Minimalist Minimalist Person Png - Clip Art Library">
                  <a:extLst>
                    <a:ext uri="{FF2B5EF4-FFF2-40B4-BE49-F238E27FC236}">
                      <a16:creationId xmlns:a16="http://schemas.microsoft.com/office/drawing/2014/main" id="{BCA9774B-00AF-4C5D-8058-97F61B05D55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Person Simply Minimalist Minimalist Person Png - Clip Art Library">
                  <a:extLst>
                    <a:ext uri="{FF2B5EF4-FFF2-40B4-BE49-F238E27FC236}">
                      <a16:creationId xmlns:a16="http://schemas.microsoft.com/office/drawing/2014/main" id="{879D2356-F63C-47BD-8D91-E29070C33AB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erson Simply Minimalist Minimalist Person Png - Clip Art Library">
                  <a:extLst>
                    <a:ext uri="{FF2B5EF4-FFF2-40B4-BE49-F238E27FC236}">
                      <a16:creationId xmlns:a16="http://schemas.microsoft.com/office/drawing/2014/main" id="{6DAAD6DA-B6CC-4C94-826B-43EC68D9A5D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 name="Group 26">
              <a:extLst>
                <a:ext uri="{FF2B5EF4-FFF2-40B4-BE49-F238E27FC236}">
                  <a16:creationId xmlns:a16="http://schemas.microsoft.com/office/drawing/2014/main" id="{1C8B84D2-2B6D-45C4-B5C9-CECBF35DAA00}"/>
                </a:ext>
              </a:extLst>
            </p:cNvPr>
            <p:cNvGrpSpPr/>
            <p:nvPr/>
          </p:nvGrpSpPr>
          <p:grpSpPr>
            <a:xfrm>
              <a:off x="9978736" y="6776363"/>
              <a:ext cx="2772117" cy="960637"/>
              <a:chOff x="9978736" y="6725563"/>
              <a:chExt cx="2772117" cy="960637"/>
            </a:xfrm>
          </p:grpSpPr>
          <p:grpSp>
            <p:nvGrpSpPr>
              <p:cNvPr id="30" name="Group 29">
                <a:extLst>
                  <a:ext uri="{FF2B5EF4-FFF2-40B4-BE49-F238E27FC236}">
                    <a16:creationId xmlns:a16="http://schemas.microsoft.com/office/drawing/2014/main" id="{27DC0A5E-4E86-4E77-87E2-0BEA5F031CA3}"/>
                  </a:ext>
                </a:extLst>
              </p:cNvPr>
              <p:cNvGrpSpPr/>
              <p:nvPr/>
            </p:nvGrpSpPr>
            <p:grpSpPr>
              <a:xfrm>
                <a:off x="9978736" y="6736651"/>
                <a:ext cx="1882599" cy="949549"/>
                <a:chOff x="9753987" y="6168771"/>
                <a:chExt cx="1882599" cy="949549"/>
              </a:xfrm>
            </p:grpSpPr>
            <p:pic>
              <p:nvPicPr>
                <p:cNvPr id="33" name="Picture 2" descr="Person Simply Minimalist Minimalist Person Png - Clip Art Library">
                  <a:extLst>
                    <a:ext uri="{FF2B5EF4-FFF2-40B4-BE49-F238E27FC236}">
                      <a16:creationId xmlns:a16="http://schemas.microsoft.com/office/drawing/2014/main" id="{08C5C7FA-D980-4754-962A-0F63AD962998}"/>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erson Simply Minimalist Minimalist Person Png - Clip Art Library">
                  <a:extLst>
                    <a:ext uri="{FF2B5EF4-FFF2-40B4-BE49-F238E27FC236}">
                      <a16:creationId xmlns:a16="http://schemas.microsoft.com/office/drawing/2014/main" id="{02760883-E380-44EC-BC58-149F9D723E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erson Simply Minimalist Minimalist Person Png - Clip Art Library">
                  <a:extLst>
                    <a:ext uri="{FF2B5EF4-FFF2-40B4-BE49-F238E27FC236}">
                      <a16:creationId xmlns:a16="http://schemas.microsoft.com/office/drawing/2014/main" id="{E6342784-FDE8-4DE6-823F-9FD281533F9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Person Simply Minimalist Minimalist Person Png - Clip Art Library">
                <a:extLst>
                  <a:ext uri="{FF2B5EF4-FFF2-40B4-BE49-F238E27FC236}">
                    <a16:creationId xmlns:a16="http://schemas.microsoft.com/office/drawing/2014/main" id="{A45A4A4F-A215-4180-8092-39635B481403}"/>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erson Simply Minimalist Minimalist Person Png - Clip Art Library">
                <a:extLst>
                  <a:ext uri="{FF2B5EF4-FFF2-40B4-BE49-F238E27FC236}">
                    <a16:creationId xmlns:a16="http://schemas.microsoft.com/office/drawing/2014/main" id="{7E84277C-6A25-4B55-B205-3F00083F2F2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760640" y="6725563"/>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78080F36-CD93-4E8E-81F2-69654E23B3C4}"/>
              </a:ext>
            </a:extLst>
          </p:cNvPr>
          <p:cNvGrpSpPr/>
          <p:nvPr/>
        </p:nvGrpSpPr>
        <p:grpSpPr>
          <a:xfrm>
            <a:off x="535295" y="4546978"/>
            <a:ext cx="1198164" cy="658783"/>
            <a:chOff x="9753987" y="6157683"/>
            <a:chExt cx="2772117" cy="1579317"/>
          </a:xfrm>
        </p:grpSpPr>
        <p:grpSp>
          <p:nvGrpSpPr>
            <p:cNvPr id="45" name="Group 44">
              <a:extLst>
                <a:ext uri="{FF2B5EF4-FFF2-40B4-BE49-F238E27FC236}">
                  <a16:creationId xmlns:a16="http://schemas.microsoft.com/office/drawing/2014/main" id="{C8CFFA8D-944A-4528-B60E-03CA1BBD43D2}"/>
                </a:ext>
              </a:extLst>
            </p:cNvPr>
            <p:cNvGrpSpPr/>
            <p:nvPr/>
          </p:nvGrpSpPr>
          <p:grpSpPr>
            <a:xfrm>
              <a:off x="9753987" y="6157683"/>
              <a:ext cx="2772117" cy="960637"/>
              <a:chOff x="9753987" y="6157683"/>
              <a:chExt cx="2772117" cy="960637"/>
            </a:xfrm>
          </p:grpSpPr>
          <p:grpSp>
            <p:nvGrpSpPr>
              <p:cNvPr id="52" name="Group 51">
                <a:extLst>
                  <a:ext uri="{FF2B5EF4-FFF2-40B4-BE49-F238E27FC236}">
                    <a16:creationId xmlns:a16="http://schemas.microsoft.com/office/drawing/2014/main" id="{5E740BD1-B29D-4F85-929E-4C146AB85673}"/>
                  </a:ext>
                </a:extLst>
              </p:cNvPr>
              <p:cNvGrpSpPr/>
              <p:nvPr/>
            </p:nvGrpSpPr>
            <p:grpSpPr>
              <a:xfrm>
                <a:off x="9753987" y="6168771"/>
                <a:ext cx="1882599" cy="949549"/>
                <a:chOff x="9753987" y="6168771"/>
                <a:chExt cx="1882599" cy="949549"/>
              </a:xfrm>
            </p:grpSpPr>
            <p:pic>
              <p:nvPicPr>
                <p:cNvPr id="56" name="Picture 2" descr="Person Simply Minimalist Minimalist Person Png - Clip Art Library">
                  <a:extLst>
                    <a:ext uri="{FF2B5EF4-FFF2-40B4-BE49-F238E27FC236}">
                      <a16:creationId xmlns:a16="http://schemas.microsoft.com/office/drawing/2014/main" id="{320D69D7-661C-40AB-8EAD-433CFB844D7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Person Simply Minimalist Minimalist Person Png - Clip Art Library">
                  <a:extLst>
                    <a:ext uri="{FF2B5EF4-FFF2-40B4-BE49-F238E27FC236}">
                      <a16:creationId xmlns:a16="http://schemas.microsoft.com/office/drawing/2014/main" id="{1CC51C3D-D682-4D87-B1D9-16EB65BF213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Person Simply Minimalist Minimalist Person Png - Clip Art Library">
                  <a:extLst>
                    <a:ext uri="{FF2B5EF4-FFF2-40B4-BE49-F238E27FC236}">
                      <a16:creationId xmlns:a16="http://schemas.microsoft.com/office/drawing/2014/main" id="{0EE54E6E-DF9D-4D9D-90FA-2FA5E1920B9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B8F8283-7CDA-4154-9CD7-144463716151}"/>
                  </a:ext>
                </a:extLst>
              </p:cNvPr>
              <p:cNvGrpSpPr/>
              <p:nvPr/>
            </p:nvGrpSpPr>
            <p:grpSpPr>
              <a:xfrm>
                <a:off x="11095872" y="6157683"/>
                <a:ext cx="1430232" cy="949549"/>
                <a:chOff x="9753987" y="6168771"/>
                <a:chExt cx="1430232" cy="949549"/>
              </a:xfrm>
            </p:grpSpPr>
            <p:pic>
              <p:nvPicPr>
                <p:cNvPr id="54" name="Picture 2" descr="Person Simply Minimalist Minimalist Person Png - Clip Art Library">
                  <a:extLst>
                    <a:ext uri="{FF2B5EF4-FFF2-40B4-BE49-F238E27FC236}">
                      <a16:creationId xmlns:a16="http://schemas.microsoft.com/office/drawing/2014/main" id="{073B6D06-5B02-459E-9AD4-DE8A9B624EF4}"/>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Person Simply Minimalist Minimalist Person Png - Clip Art Library">
                  <a:extLst>
                    <a:ext uri="{FF2B5EF4-FFF2-40B4-BE49-F238E27FC236}">
                      <a16:creationId xmlns:a16="http://schemas.microsoft.com/office/drawing/2014/main" id="{E625D130-500A-442F-B69F-DED5B3A698E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9E90F228-1721-4C84-A1B8-BB2D0AA5ADC3}"/>
                </a:ext>
              </a:extLst>
            </p:cNvPr>
            <p:cNvGrpSpPr/>
            <p:nvPr/>
          </p:nvGrpSpPr>
          <p:grpSpPr>
            <a:xfrm>
              <a:off x="9978736" y="6783057"/>
              <a:ext cx="2332098" cy="953943"/>
              <a:chOff x="9978736" y="6732257"/>
              <a:chExt cx="2332098" cy="953943"/>
            </a:xfrm>
          </p:grpSpPr>
          <p:grpSp>
            <p:nvGrpSpPr>
              <p:cNvPr id="47" name="Group 46">
                <a:extLst>
                  <a:ext uri="{FF2B5EF4-FFF2-40B4-BE49-F238E27FC236}">
                    <a16:creationId xmlns:a16="http://schemas.microsoft.com/office/drawing/2014/main" id="{DF98E2BA-2CC0-45B9-95CB-151BDA66E54F}"/>
                  </a:ext>
                </a:extLst>
              </p:cNvPr>
              <p:cNvGrpSpPr/>
              <p:nvPr/>
            </p:nvGrpSpPr>
            <p:grpSpPr>
              <a:xfrm>
                <a:off x="9978736" y="6736651"/>
                <a:ext cx="1882599" cy="949549"/>
                <a:chOff x="9753987" y="6168771"/>
                <a:chExt cx="1882599" cy="949549"/>
              </a:xfrm>
            </p:grpSpPr>
            <p:pic>
              <p:nvPicPr>
                <p:cNvPr id="49" name="Picture 2" descr="Person Simply Minimalist Minimalist Person Png - Clip Art Library">
                  <a:extLst>
                    <a:ext uri="{FF2B5EF4-FFF2-40B4-BE49-F238E27FC236}">
                      <a16:creationId xmlns:a16="http://schemas.microsoft.com/office/drawing/2014/main" id="{3AD5C661-A43B-4F38-89A9-685CCEA3C9EE}"/>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Person Simply Minimalist Minimalist Person Png - Clip Art Library">
                  <a:extLst>
                    <a:ext uri="{FF2B5EF4-FFF2-40B4-BE49-F238E27FC236}">
                      <a16:creationId xmlns:a16="http://schemas.microsoft.com/office/drawing/2014/main" id="{28317AD0-2708-4C7B-A8F2-B6281E211316}"/>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erson Simply Minimalist Minimalist Person Png - Clip Art Library">
                  <a:extLst>
                    <a:ext uri="{FF2B5EF4-FFF2-40B4-BE49-F238E27FC236}">
                      <a16:creationId xmlns:a16="http://schemas.microsoft.com/office/drawing/2014/main" id="{60B87D5C-C374-44CD-B501-930AAD01095B}"/>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2" descr="Person Simply Minimalist Minimalist Person Png - Clip Art Library">
                <a:extLst>
                  <a:ext uri="{FF2B5EF4-FFF2-40B4-BE49-F238E27FC236}">
                    <a16:creationId xmlns:a16="http://schemas.microsoft.com/office/drawing/2014/main" id="{43B1C6C6-35C8-4C96-861F-BAF21C8A8FD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9" name="TextBox 58">
            <a:extLst>
              <a:ext uri="{FF2B5EF4-FFF2-40B4-BE49-F238E27FC236}">
                <a16:creationId xmlns:a16="http://schemas.microsoft.com/office/drawing/2014/main" id="{52376612-31AA-4135-8EF4-6909416035C7}"/>
              </a:ext>
            </a:extLst>
          </p:cNvPr>
          <p:cNvSpPr txBox="1"/>
          <p:nvPr/>
        </p:nvSpPr>
        <p:spPr>
          <a:xfrm>
            <a:off x="377696" y="2272897"/>
            <a:ext cx="1458305" cy="369332"/>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Subjects</a:t>
            </a:r>
            <a:r>
              <a:rPr lang="en-US" baseline="30000" dirty="0">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0" name="TextBox 59">
            <a:extLst>
              <a:ext uri="{FF2B5EF4-FFF2-40B4-BE49-F238E27FC236}">
                <a16:creationId xmlns:a16="http://schemas.microsoft.com/office/drawing/2014/main" id="{978FCCF2-0C9C-451A-AFE5-84447110112D}"/>
              </a:ext>
            </a:extLst>
          </p:cNvPr>
          <p:cNvSpPr txBox="1"/>
          <p:nvPr/>
        </p:nvSpPr>
        <p:spPr>
          <a:xfrm>
            <a:off x="338542" y="3408522"/>
            <a:ext cx="1497459"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N=118 Controls</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DB67988B-DED8-4736-9532-35FCDAE09CF9}"/>
              </a:ext>
            </a:extLst>
          </p:cNvPr>
          <p:cNvSpPr txBox="1"/>
          <p:nvPr/>
        </p:nvSpPr>
        <p:spPr>
          <a:xfrm>
            <a:off x="355080" y="5293307"/>
            <a:ext cx="1640830"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N=47 with Schizophrenia</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62" name="Straight Connector 61">
            <a:extLst>
              <a:ext uri="{FF2B5EF4-FFF2-40B4-BE49-F238E27FC236}">
                <a16:creationId xmlns:a16="http://schemas.microsoft.com/office/drawing/2014/main" id="{3F336F8A-9460-4DF9-87EA-20E60FAC4BFA}"/>
              </a:ext>
            </a:extLst>
          </p:cNvPr>
          <p:cNvCxnSpPr>
            <a:cxnSpLocks/>
          </p:cNvCxnSpPr>
          <p:nvPr/>
        </p:nvCxnSpPr>
        <p:spPr>
          <a:xfrm>
            <a:off x="1665570" y="3389760"/>
            <a:ext cx="644867" cy="686708"/>
          </a:xfrm>
          <a:prstGeom prst="line">
            <a:avLst/>
          </a:prstGeom>
          <a:ln w="571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74379A-680D-4119-A1CB-C62DEF656D6A}"/>
              </a:ext>
            </a:extLst>
          </p:cNvPr>
          <p:cNvCxnSpPr>
            <a:cxnSpLocks/>
          </p:cNvCxnSpPr>
          <p:nvPr/>
        </p:nvCxnSpPr>
        <p:spPr>
          <a:xfrm flipV="1">
            <a:off x="1665570" y="4072779"/>
            <a:ext cx="644867" cy="546848"/>
          </a:xfrm>
          <a:prstGeom prst="line">
            <a:avLst/>
          </a:prstGeom>
          <a:ln w="57150">
            <a:solidFill>
              <a:srgbClr val="689946"/>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3378DDB-8A71-4CA2-AEB6-393B03BCC2FD}"/>
              </a:ext>
            </a:extLst>
          </p:cNvPr>
          <p:cNvSpPr txBox="1"/>
          <p:nvPr/>
        </p:nvSpPr>
        <p:spPr>
          <a:xfrm>
            <a:off x="2301492" y="1727378"/>
            <a:ext cx="3517685"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Measure BOLD temporal signals in 41 cortical + subcortical regions per hemisphere</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65" name="Picture 64" descr="Logo, company name&#10;&#10;Description automatically generated">
            <a:extLst>
              <a:ext uri="{FF2B5EF4-FFF2-40B4-BE49-F238E27FC236}">
                <a16:creationId xmlns:a16="http://schemas.microsoft.com/office/drawing/2014/main" id="{D905C95B-D41E-4540-AB01-20CBE8C1FD3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3237822" y="2660119"/>
            <a:ext cx="1587275" cy="1122667"/>
          </a:xfrm>
          <a:prstGeom prst="rect">
            <a:avLst/>
          </a:prstGeom>
        </p:spPr>
      </p:pic>
      <p:sp>
        <p:nvSpPr>
          <p:cNvPr id="70" name="TextBox 69">
            <a:extLst>
              <a:ext uri="{FF2B5EF4-FFF2-40B4-BE49-F238E27FC236}">
                <a16:creationId xmlns:a16="http://schemas.microsoft.com/office/drawing/2014/main" id="{AB3FEB08-DFAB-4091-AEAA-BA8B87558409}"/>
              </a:ext>
            </a:extLst>
          </p:cNvPr>
          <p:cNvSpPr txBox="1"/>
          <p:nvPr/>
        </p:nvSpPr>
        <p:spPr>
          <a:xfrm>
            <a:off x="6187272" y="1709269"/>
            <a:ext cx="236620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univariate TS features from each brain region</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71" name="TextBox 70">
            <a:extLst>
              <a:ext uri="{FF2B5EF4-FFF2-40B4-BE49-F238E27FC236}">
                <a16:creationId xmlns:a16="http://schemas.microsoft.com/office/drawing/2014/main" id="{0C694D34-5DB4-4A63-9900-9BA69BE544F0}"/>
              </a:ext>
            </a:extLst>
          </p:cNvPr>
          <p:cNvSpPr txBox="1"/>
          <p:nvPr/>
        </p:nvSpPr>
        <p:spPr>
          <a:xfrm>
            <a:off x="6280385" y="5184404"/>
            <a:ext cx="229104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pairwise TS features from each brain region pair</a:t>
            </a:r>
            <a:endParaRPr lang="en-AU" sz="1600" baseline="30000" dirty="0">
              <a:solidFill>
                <a:schemeClr val="tx1"/>
              </a:solidFill>
              <a:latin typeface="Product Sans" panose="020B0403030502040203" pitchFamily="34" charset="0"/>
              <a:ea typeface="Open Sans" pitchFamily="2" charset="0"/>
              <a:cs typeface="Open Sans" pitchFamily="2" charset="0"/>
            </a:endParaRPr>
          </a:p>
        </p:txBody>
      </p:sp>
      <p:pic>
        <p:nvPicPr>
          <p:cNvPr id="67" name="Picture 66">
            <a:extLst>
              <a:ext uri="{FF2B5EF4-FFF2-40B4-BE49-F238E27FC236}">
                <a16:creationId xmlns:a16="http://schemas.microsoft.com/office/drawing/2014/main" id="{60350995-2B9F-4154-AD5B-4045913FA656}"/>
              </a:ext>
            </a:extLst>
          </p:cNvPr>
          <p:cNvPicPr>
            <a:picLocks noChangeAspect="1"/>
          </p:cNvPicPr>
          <p:nvPr/>
        </p:nvPicPr>
        <p:blipFill>
          <a:blip r:embed="rId7">
            <a:extLst>
              <a:ext uri="{28A0092B-C50C-407E-A947-70E740481C1C}">
                <a14:useLocalDpi xmlns:a14="http://schemas.microsoft.com/office/drawing/2010/main" val="0"/>
              </a:ext>
            </a:extLst>
          </a:blip>
          <a:srcRect t="3538" b="3538"/>
          <a:stretch/>
        </p:blipFill>
        <p:spPr>
          <a:xfrm>
            <a:off x="6114233" y="2737131"/>
            <a:ext cx="1206952" cy="877733"/>
          </a:xfrm>
          <a:prstGeom prst="rect">
            <a:avLst/>
          </a:prstGeom>
          <a:ln w="38100">
            <a:noFill/>
          </a:ln>
        </p:spPr>
      </p:pic>
      <p:pic>
        <p:nvPicPr>
          <p:cNvPr id="68" name="Picture 67">
            <a:extLst>
              <a:ext uri="{FF2B5EF4-FFF2-40B4-BE49-F238E27FC236}">
                <a16:creationId xmlns:a16="http://schemas.microsoft.com/office/drawing/2014/main" id="{D957822D-4AEB-4D87-B28C-4DC8D06C3860}"/>
              </a:ext>
            </a:extLst>
          </p:cNvPr>
          <p:cNvPicPr>
            <a:picLocks noChangeAspect="1"/>
          </p:cNvPicPr>
          <p:nvPr/>
        </p:nvPicPr>
        <p:blipFill>
          <a:blip r:embed="rId8">
            <a:extLst>
              <a:ext uri="{28A0092B-C50C-407E-A947-70E740481C1C}">
                <a14:useLocalDpi xmlns:a14="http://schemas.microsoft.com/office/drawing/2010/main" val="0"/>
              </a:ext>
            </a:extLst>
          </a:blip>
          <a:srcRect t="1860" b="1860"/>
          <a:stretch/>
        </p:blipFill>
        <p:spPr>
          <a:xfrm>
            <a:off x="7321185" y="2737188"/>
            <a:ext cx="1206952" cy="877676"/>
          </a:xfrm>
          <a:prstGeom prst="rect">
            <a:avLst/>
          </a:prstGeom>
          <a:ln w="38100">
            <a:noFill/>
          </a:ln>
        </p:spPr>
      </p:pic>
      <p:pic>
        <p:nvPicPr>
          <p:cNvPr id="73" name="Picture 72" descr="A picture containing shape&#10;&#10;Description automatically generated">
            <a:extLst>
              <a:ext uri="{FF2B5EF4-FFF2-40B4-BE49-F238E27FC236}">
                <a16:creationId xmlns:a16="http://schemas.microsoft.com/office/drawing/2014/main" id="{F52FFC99-2E88-44ED-BC1C-DEF0F705FA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9433" y="4083508"/>
            <a:ext cx="1200514" cy="906734"/>
          </a:xfrm>
          <a:prstGeom prst="rect">
            <a:avLst/>
          </a:prstGeom>
        </p:spPr>
      </p:pic>
      <p:sp>
        <p:nvSpPr>
          <p:cNvPr id="95" name="TextBox 94">
            <a:extLst>
              <a:ext uri="{FF2B5EF4-FFF2-40B4-BE49-F238E27FC236}">
                <a16:creationId xmlns:a16="http://schemas.microsoft.com/office/drawing/2014/main" id="{7AF7AC1D-869D-4D4C-9BF0-FDB9B3744AE6}"/>
              </a:ext>
            </a:extLst>
          </p:cNvPr>
          <p:cNvSpPr txBox="1"/>
          <p:nvPr/>
        </p:nvSpPr>
        <p:spPr>
          <a:xfrm>
            <a:off x="362711" y="6589102"/>
            <a:ext cx="11583086" cy="261610"/>
          </a:xfrm>
          <a:prstGeom prst="rect">
            <a:avLst/>
          </a:prstGeom>
          <a:noFill/>
        </p:spPr>
        <p:txBody>
          <a:bodyPr wrap="square">
            <a:spAutoFit/>
          </a:bodyPr>
          <a:lstStyle/>
          <a:p>
            <a:pPr algn="ctr"/>
            <a:r>
              <a:rPr lang="en-US" sz="1100" baseline="30000" dirty="0">
                <a:solidFill>
                  <a:schemeClr val="tx1"/>
                </a:solidFill>
                <a:latin typeface="Product Sans" panose="020B0403030502040203" pitchFamily="34" charset="0"/>
                <a:ea typeface="Open Sans" pitchFamily="2" charset="0"/>
                <a:cs typeface="Open Sans" pitchFamily="2" charset="0"/>
              </a:rPr>
              <a:t>1</a:t>
            </a:r>
            <a:r>
              <a:rPr lang="en-US" sz="1100" dirty="0">
                <a:solidFill>
                  <a:schemeClr val="tx1"/>
                </a:solidFill>
                <a:latin typeface="Product Sans" panose="020B0403030502040203" pitchFamily="34" charset="0"/>
                <a:ea typeface="Open Sans" pitchFamily="2" charset="0"/>
                <a:cs typeface="Open Sans" pitchFamily="2" charset="0"/>
              </a:rPr>
              <a:t>Gorgolewski KJ et al. A Preprocessed consortium fo</a:t>
            </a:r>
            <a:r>
              <a:rPr lang="en-US" sz="1100" dirty="0">
                <a:latin typeface="Product Sans" panose="020B0403030502040203" pitchFamily="34" charset="0"/>
                <a:ea typeface="Open Sans" pitchFamily="2" charset="0"/>
                <a:cs typeface="Open Sans" pitchFamily="2" charset="0"/>
              </a:rPr>
              <a:t>r Neuropsychiatric Phenomics dataset. (2017).  </a:t>
            </a:r>
          </a:p>
        </p:txBody>
      </p:sp>
      <p:sp>
        <p:nvSpPr>
          <p:cNvPr id="8" name="Rectangle 7">
            <a:extLst>
              <a:ext uri="{FF2B5EF4-FFF2-40B4-BE49-F238E27FC236}">
                <a16:creationId xmlns:a16="http://schemas.microsoft.com/office/drawing/2014/main" id="{604CC478-BEB7-461C-B839-762CF8185488}"/>
              </a:ext>
            </a:extLst>
          </p:cNvPr>
          <p:cNvSpPr/>
          <p:nvPr/>
        </p:nvSpPr>
        <p:spPr>
          <a:xfrm>
            <a:off x="8918804" y="208998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96" name="Table 27">
            <a:extLst>
              <a:ext uri="{FF2B5EF4-FFF2-40B4-BE49-F238E27FC236}">
                <a16:creationId xmlns:a16="http://schemas.microsoft.com/office/drawing/2014/main" id="{D03B10D2-3355-45D5-96E6-4956262251C9}"/>
              </a:ext>
            </a:extLst>
          </p:cNvPr>
          <p:cNvGraphicFramePr>
            <a:graphicFrameLocks noGrp="1"/>
          </p:cNvGraphicFramePr>
          <p:nvPr>
            <p:extLst>
              <p:ext uri="{D42A27DB-BD31-4B8C-83A1-F6EECF244321}">
                <p14:modId xmlns:p14="http://schemas.microsoft.com/office/powerpoint/2010/main" val="777517917"/>
              </p:ext>
            </p:extLst>
          </p:nvPr>
        </p:nvGraphicFramePr>
        <p:xfrm>
          <a:off x="9038546" y="2189043"/>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23" name="Right Bracket 122">
            <a:extLst>
              <a:ext uri="{FF2B5EF4-FFF2-40B4-BE49-F238E27FC236}">
                <a16:creationId xmlns:a16="http://schemas.microsoft.com/office/drawing/2014/main" id="{CD869632-8E18-4DD0-88B8-85C9B8F4017A}"/>
              </a:ext>
            </a:extLst>
          </p:cNvPr>
          <p:cNvSpPr/>
          <p:nvPr/>
        </p:nvSpPr>
        <p:spPr>
          <a:xfrm rot="18710938">
            <a:off x="10744317" y="1791625"/>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5" name="TextBox 124">
            <a:extLst>
              <a:ext uri="{FF2B5EF4-FFF2-40B4-BE49-F238E27FC236}">
                <a16:creationId xmlns:a16="http://schemas.microsoft.com/office/drawing/2014/main" id="{0FC44685-2336-492E-BCFB-B02F5A8F41C6}"/>
              </a:ext>
            </a:extLst>
          </p:cNvPr>
          <p:cNvSpPr txBox="1"/>
          <p:nvPr/>
        </p:nvSpPr>
        <p:spPr>
          <a:xfrm>
            <a:off x="10735992" y="1519027"/>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7" name="Straight Arrow Connector 126">
            <a:extLst>
              <a:ext uri="{FF2B5EF4-FFF2-40B4-BE49-F238E27FC236}">
                <a16:creationId xmlns:a16="http://schemas.microsoft.com/office/drawing/2014/main" id="{C0FFB42C-F09D-4AA9-A4EF-E6CDC8823A9F}"/>
              </a:ext>
            </a:extLst>
          </p:cNvPr>
          <p:cNvCxnSpPr>
            <a:cxnSpLocks/>
          </p:cNvCxnSpPr>
          <p:nvPr/>
        </p:nvCxnSpPr>
        <p:spPr>
          <a:xfrm>
            <a:off x="9038546" y="3348890"/>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30CCF85-90DB-4F17-BF1F-B7DF155DC0C4}"/>
              </a:ext>
            </a:extLst>
          </p:cNvPr>
          <p:cNvCxnSpPr>
            <a:cxnSpLocks/>
          </p:cNvCxnSpPr>
          <p:nvPr/>
        </p:nvCxnSpPr>
        <p:spPr>
          <a:xfrm>
            <a:off x="11024225" y="2180205"/>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038A7763-CA16-4AAF-B7AD-343C5DD796CC}"/>
              </a:ext>
            </a:extLst>
          </p:cNvPr>
          <p:cNvSpPr txBox="1"/>
          <p:nvPr/>
        </p:nvSpPr>
        <p:spPr>
          <a:xfrm>
            <a:off x="11031493" y="2384775"/>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4" name="TextBox 133">
            <a:extLst>
              <a:ext uri="{FF2B5EF4-FFF2-40B4-BE49-F238E27FC236}">
                <a16:creationId xmlns:a16="http://schemas.microsoft.com/office/drawing/2014/main" id="{0A096871-F9C7-46CC-8466-B8E2C5A004D8}"/>
              </a:ext>
            </a:extLst>
          </p:cNvPr>
          <p:cNvSpPr txBox="1"/>
          <p:nvPr/>
        </p:nvSpPr>
        <p:spPr>
          <a:xfrm>
            <a:off x="8942488" y="3366029"/>
            <a:ext cx="210975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5" name="Rectangle 134">
            <a:extLst>
              <a:ext uri="{FF2B5EF4-FFF2-40B4-BE49-F238E27FC236}">
                <a16:creationId xmlns:a16="http://schemas.microsoft.com/office/drawing/2014/main" id="{DD09C062-18FE-4928-AE9B-4430FC8BFA6C}"/>
              </a:ext>
            </a:extLst>
          </p:cNvPr>
          <p:cNvSpPr/>
          <p:nvPr/>
        </p:nvSpPr>
        <p:spPr>
          <a:xfrm>
            <a:off x="8735765" y="455010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Rectangle 135">
            <a:extLst>
              <a:ext uri="{FF2B5EF4-FFF2-40B4-BE49-F238E27FC236}">
                <a16:creationId xmlns:a16="http://schemas.microsoft.com/office/drawing/2014/main" id="{ACF8CEF2-EF27-41A4-B10D-841F86DEB98C}"/>
              </a:ext>
            </a:extLst>
          </p:cNvPr>
          <p:cNvSpPr/>
          <p:nvPr/>
        </p:nvSpPr>
        <p:spPr>
          <a:xfrm>
            <a:off x="8818653" y="4633929"/>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Rectangle 136">
            <a:extLst>
              <a:ext uri="{FF2B5EF4-FFF2-40B4-BE49-F238E27FC236}">
                <a16:creationId xmlns:a16="http://schemas.microsoft.com/office/drawing/2014/main" id="{66610B56-B270-422E-9E68-D833697061C4}"/>
              </a:ext>
            </a:extLst>
          </p:cNvPr>
          <p:cNvSpPr/>
          <p:nvPr/>
        </p:nvSpPr>
        <p:spPr>
          <a:xfrm>
            <a:off x="8918804" y="4725375"/>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38" name="Table 27">
            <a:extLst>
              <a:ext uri="{FF2B5EF4-FFF2-40B4-BE49-F238E27FC236}">
                <a16:creationId xmlns:a16="http://schemas.microsoft.com/office/drawing/2014/main" id="{D4E83D15-3417-4DE3-A864-70794F886369}"/>
              </a:ext>
            </a:extLst>
          </p:cNvPr>
          <p:cNvGraphicFramePr>
            <a:graphicFrameLocks noGrp="1"/>
          </p:cNvGraphicFramePr>
          <p:nvPr>
            <p:extLst>
              <p:ext uri="{D42A27DB-BD31-4B8C-83A1-F6EECF244321}">
                <p14:modId xmlns:p14="http://schemas.microsoft.com/office/powerpoint/2010/main" val="289522679"/>
              </p:ext>
            </p:extLst>
          </p:nvPr>
        </p:nvGraphicFramePr>
        <p:xfrm>
          <a:off x="9038546" y="4824435"/>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39" name="Right Bracket 138">
            <a:extLst>
              <a:ext uri="{FF2B5EF4-FFF2-40B4-BE49-F238E27FC236}">
                <a16:creationId xmlns:a16="http://schemas.microsoft.com/office/drawing/2014/main" id="{8D42AB44-51B8-4556-AA80-48F59BCDEB74}"/>
              </a:ext>
            </a:extLst>
          </p:cNvPr>
          <p:cNvSpPr/>
          <p:nvPr/>
        </p:nvSpPr>
        <p:spPr>
          <a:xfrm rot="18710938">
            <a:off x="10744317" y="4427017"/>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40" name="TextBox 139">
            <a:extLst>
              <a:ext uri="{FF2B5EF4-FFF2-40B4-BE49-F238E27FC236}">
                <a16:creationId xmlns:a16="http://schemas.microsoft.com/office/drawing/2014/main" id="{BCFD945C-BFD0-436F-8B51-CF465E6BA4F9}"/>
              </a:ext>
            </a:extLst>
          </p:cNvPr>
          <p:cNvSpPr txBox="1"/>
          <p:nvPr/>
        </p:nvSpPr>
        <p:spPr>
          <a:xfrm>
            <a:off x="10735992" y="4154419"/>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Region pairs 1-6,632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41" name="Straight Arrow Connector 140">
            <a:extLst>
              <a:ext uri="{FF2B5EF4-FFF2-40B4-BE49-F238E27FC236}">
                <a16:creationId xmlns:a16="http://schemas.microsoft.com/office/drawing/2014/main" id="{143958AA-7CB5-462F-B4EF-96504AA45091}"/>
              </a:ext>
            </a:extLst>
          </p:cNvPr>
          <p:cNvCxnSpPr>
            <a:cxnSpLocks/>
          </p:cNvCxnSpPr>
          <p:nvPr/>
        </p:nvCxnSpPr>
        <p:spPr>
          <a:xfrm>
            <a:off x="9038546" y="5984282"/>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3FA088-1880-4D24-AF21-83C15E4A0CF5}"/>
              </a:ext>
            </a:extLst>
          </p:cNvPr>
          <p:cNvCxnSpPr>
            <a:cxnSpLocks/>
          </p:cNvCxnSpPr>
          <p:nvPr/>
        </p:nvCxnSpPr>
        <p:spPr>
          <a:xfrm>
            <a:off x="11024225" y="4815597"/>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8BA794A-F5B1-4BD0-87AF-5C670775C13A}"/>
              </a:ext>
            </a:extLst>
          </p:cNvPr>
          <p:cNvSpPr txBox="1"/>
          <p:nvPr/>
        </p:nvSpPr>
        <p:spPr>
          <a:xfrm>
            <a:off x="11031493" y="5020167"/>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44" name="TextBox 143">
            <a:extLst>
              <a:ext uri="{FF2B5EF4-FFF2-40B4-BE49-F238E27FC236}">
                <a16:creationId xmlns:a16="http://schemas.microsoft.com/office/drawing/2014/main" id="{7C3629C2-3343-46D8-B152-78946D1363EA}"/>
              </a:ext>
            </a:extLst>
          </p:cNvPr>
          <p:cNvSpPr txBox="1"/>
          <p:nvPr/>
        </p:nvSpPr>
        <p:spPr>
          <a:xfrm>
            <a:off x="9034848" y="6001421"/>
            <a:ext cx="1843944"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Pairwise features (18)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90" name="Straight Arrow Connector 89">
            <a:extLst>
              <a:ext uri="{FF2B5EF4-FFF2-40B4-BE49-F238E27FC236}">
                <a16:creationId xmlns:a16="http://schemas.microsoft.com/office/drawing/2014/main" id="{AE10FEDC-B8C8-44D0-81E0-0E6C65DAE756}"/>
              </a:ext>
            </a:extLst>
          </p:cNvPr>
          <p:cNvCxnSpPr>
            <a:cxnSpLocks/>
          </p:cNvCxnSpPr>
          <p:nvPr/>
        </p:nvCxnSpPr>
        <p:spPr>
          <a:xfrm>
            <a:off x="6626207" y="5020167"/>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B28E1FE-BD4D-4982-9619-2F66BF667CE1}"/>
              </a:ext>
            </a:extLst>
          </p:cNvPr>
          <p:cNvSpPr txBox="1"/>
          <p:nvPr/>
        </p:nvSpPr>
        <p:spPr>
          <a:xfrm>
            <a:off x="2594230" y="3844317"/>
            <a:ext cx="3614363" cy="2277547"/>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fMRI processing:</a:t>
            </a:r>
          </a:p>
          <a:p>
            <a:pPr marL="285750" indent="-285750">
              <a:buFont typeface="Arial" panose="020B0604020202020204" pitchFamily="34" charset="0"/>
              <a:buChar char="•"/>
            </a:pPr>
            <a:r>
              <a:rPr lang="en-US" sz="1400" dirty="0" err="1">
                <a:solidFill>
                  <a:schemeClr val="tx1"/>
                </a:solidFill>
                <a:latin typeface="Product Sans" panose="020B0403030502040203" pitchFamily="34" charset="0"/>
                <a:ea typeface="Open Sans" pitchFamily="2" charset="0"/>
                <a:cs typeface="Open Sans" pitchFamily="2" charset="0"/>
              </a:rPr>
              <a:t>fmriPrep</a:t>
            </a:r>
            <a:endParaRPr lang="en-US" sz="1400" dirty="0">
              <a:solidFill>
                <a:schemeClr val="tx1"/>
              </a:solidFill>
              <a:latin typeface="Product Sans" panose="020B0403030502040203" pitchFamily="34" charset="0"/>
              <a:ea typeface="Open Sans" pitchFamily="2" charset="0"/>
              <a:cs typeface="Open Sans" pitchFamily="2" charset="0"/>
            </a:endParaRP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ICA-based Automatic Removal of Motion Artifacts (AROMA)</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Regress out artifacts from AROMA, signal from white matter + CSF, and signal from global gray matter (AROMA+2P+GMR)</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Freesurfer (structural MRI)</a:t>
            </a:r>
          </a:p>
          <a:p>
            <a:pPr marL="285750" indent="-285750">
              <a:buFont typeface="Arial" panose="020B0604020202020204" pitchFamily="34" charset="0"/>
              <a:buChar char="•"/>
            </a:pP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A3C1F7BB-7968-44A1-9EDA-2F2EFB638447}"/>
              </a:ext>
            </a:extLst>
          </p:cNvPr>
          <p:cNvSpPr>
            <a:spLocks noGrp="1"/>
          </p:cNvSpPr>
          <p:nvPr>
            <p:ph type="sldNum" sz="quarter" idx="12"/>
          </p:nvPr>
        </p:nvSpPr>
        <p:spPr/>
        <p:txBody>
          <a:bodyPr/>
          <a:lstStyle/>
          <a:p>
            <a:fld id="{C42B02F8-E519-4AA4-8330-31B4BA7144F5}" type="slidenum">
              <a:rPr lang="en-AU" smtClean="0"/>
              <a:t>6</a:t>
            </a:fld>
            <a:endParaRPr lang="en-AU"/>
          </a:p>
        </p:txBody>
      </p:sp>
      <p:sp>
        <p:nvSpPr>
          <p:cNvPr id="5" name="Date Placeholder 4">
            <a:extLst>
              <a:ext uri="{FF2B5EF4-FFF2-40B4-BE49-F238E27FC236}">
                <a16:creationId xmlns:a16="http://schemas.microsoft.com/office/drawing/2014/main" id="{6D9423E2-0335-4346-8AC5-7B68E8655B60}"/>
              </a:ext>
            </a:extLst>
          </p:cNvPr>
          <p:cNvSpPr>
            <a:spLocks noGrp="1"/>
          </p:cNvSpPr>
          <p:nvPr>
            <p:ph type="dt" sz="half" idx="10"/>
          </p:nvPr>
        </p:nvSpPr>
        <p:spPr/>
        <p:txBody>
          <a:bodyPr/>
          <a:lstStyle/>
          <a:p>
            <a:r>
              <a:rPr lang="en-US"/>
              <a:t>CNS 2022</a:t>
            </a:r>
            <a:endParaRPr lang="en-AU"/>
          </a:p>
        </p:txBody>
      </p:sp>
      <p:sp>
        <p:nvSpPr>
          <p:cNvPr id="82" name="Rectangle 81">
            <a:extLst>
              <a:ext uri="{FF2B5EF4-FFF2-40B4-BE49-F238E27FC236}">
                <a16:creationId xmlns:a16="http://schemas.microsoft.com/office/drawing/2014/main" id="{9A489D73-A874-479E-81A9-FDF13E5CB893}"/>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3" name="Rectangle 82">
            <a:extLst>
              <a:ext uri="{FF2B5EF4-FFF2-40B4-BE49-F238E27FC236}">
                <a16:creationId xmlns:a16="http://schemas.microsoft.com/office/drawing/2014/main" id="{BE8FC83A-72C3-4799-B226-E73BBF1F3FDA}"/>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4" name="Rectangle 83">
            <a:extLst>
              <a:ext uri="{FF2B5EF4-FFF2-40B4-BE49-F238E27FC236}">
                <a16:creationId xmlns:a16="http://schemas.microsoft.com/office/drawing/2014/main" id="{86DE3935-23F3-41F2-8704-5A44A6DBC35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E3C23D80-3667-44A2-B84A-45F17DC724D1}"/>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TextBox 85">
            <a:extLst>
              <a:ext uri="{FF2B5EF4-FFF2-40B4-BE49-F238E27FC236}">
                <a16:creationId xmlns:a16="http://schemas.microsoft.com/office/drawing/2014/main" id="{58729CDE-B57E-4737-A41A-87119102F311}"/>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87" name="TextBox 86">
            <a:extLst>
              <a:ext uri="{FF2B5EF4-FFF2-40B4-BE49-F238E27FC236}">
                <a16:creationId xmlns:a16="http://schemas.microsoft.com/office/drawing/2014/main" id="{042D1408-D296-46B5-BE0F-7862A945559B}"/>
              </a:ext>
            </a:extLst>
          </p:cNvPr>
          <p:cNvSpPr txBox="1"/>
          <p:nvPr/>
        </p:nvSpPr>
        <p:spPr>
          <a:xfrm>
            <a:off x="3804487" y="-13546"/>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METHODS</a:t>
            </a:r>
            <a:endParaRPr lang="en-AU" sz="1400" b="1" u="sng" dirty="0">
              <a:latin typeface="Product Sans" panose="020B0403030502040203" pitchFamily="34" charset="0"/>
              <a:ea typeface="Open Sans" pitchFamily="2" charset="0"/>
              <a:cs typeface="Open Sans" pitchFamily="2" charset="0"/>
            </a:endParaRPr>
          </a:p>
        </p:txBody>
      </p:sp>
      <p:sp>
        <p:nvSpPr>
          <p:cNvPr id="88" name="TextBox 87">
            <a:extLst>
              <a:ext uri="{FF2B5EF4-FFF2-40B4-BE49-F238E27FC236}">
                <a16:creationId xmlns:a16="http://schemas.microsoft.com/office/drawing/2014/main" id="{33CE4775-1069-48DF-AD10-75A181FE0DCA}"/>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89" name="TextBox 88">
            <a:extLst>
              <a:ext uri="{FF2B5EF4-FFF2-40B4-BE49-F238E27FC236}">
                <a16:creationId xmlns:a16="http://schemas.microsoft.com/office/drawing/2014/main" id="{9A18667B-1F39-48B3-9247-9137C04515EE}"/>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46938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fade">
                                      <p:cBhvr>
                                        <p:cTn id="38" dur="500"/>
                                        <p:tgtEl>
                                          <p:spTgt spid="1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fade">
                                      <p:cBhvr>
                                        <p:cTn id="50" dur="500"/>
                                        <p:tgtEl>
                                          <p:spTgt spid="1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childTnLst>
                                </p:cTn>
                              </p:par>
                              <p:par>
                                <p:cTn id="54" presetID="10" presetClass="entr" presetSubtype="0" fill="hold"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par>
                                <p:cTn id="57" presetID="10" presetClass="entr" presetSubtype="0" fill="hold" nodeType="with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fade">
                                      <p:cBhvr>
                                        <p:cTn id="59" dur="500"/>
                                        <p:tgtEl>
                                          <p:spTgt spid="1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7"/>
                                        </p:tgtEl>
                                        <p:attrNameLst>
                                          <p:attrName>style.visibility</p:attrName>
                                        </p:attrNameLst>
                                      </p:cBhvr>
                                      <p:to>
                                        <p:strVal val="visible"/>
                                      </p:to>
                                    </p:set>
                                    <p:animEffect transition="in" filter="fade">
                                      <p:cBhvr>
                                        <p:cTn id="87" dur="500"/>
                                        <p:tgtEl>
                                          <p:spTgt spid="137"/>
                                        </p:tgtEl>
                                      </p:cBhvr>
                                    </p:animEffect>
                                  </p:childTnLst>
                                </p:cTn>
                              </p:par>
                              <p:par>
                                <p:cTn id="88" presetID="10" presetClass="entr" presetSubtype="0" fill="hold" nodeType="with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fade">
                                      <p:cBhvr>
                                        <p:cTn id="90" dur="500"/>
                                        <p:tgtEl>
                                          <p:spTgt spid="13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9"/>
                                        </p:tgtEl>
                                        <p:attrNameLst>
                                          <p:attrName>style.visibility</p:attrName>
                                        </p:attrNameLst>
                                      </p:cBhvr>
                                      <p:to>
                                        <p:strVal val="visible"/>
                                      </p:to>
                                    </p:set>
                                    <p:animEffect transition="in" filter="fade">
                                      <p:cBhvr>
                                        <p:cTn id="93" dur="500"/>
                                        <p:tgtEl>
                                          <p:spTgt spid="13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fade">
                                      <p:cBhvr>
                                        <p:cTn id="96" dur="500"/>
                                        <p:tgtEl>
                                          <p:spTgt spid="140"/>
                                        </p:tgtEl>
                                      </p:cBhvr>
                                    </p:animEffect>
                                  </p:childTnLst>
                                </p:cTn>
                              </p:par>
                              <p:par>
                                <p:cTn id="97" presetID="10"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Effect transition="in" filter="fade">
                                      <p:cBhvr>
                                        <p:cTn id="99" dur="500"/>
                                        <p:tgtEl>
                                          <p:spTgt spid="141"/>
                                        </p:tgtEl>
                                      </p:cBhvr>
                                    </p:animEffect>
                                  </p:childTnLst>
                                </p:cTn>
                              </p:par>
                              <p:par>
                                <p:cTn id="100" presetID="10" presetClass="entr" presetSubtype="0" fill="hold" nodeType="with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43"/>
                                        </p:tgtEl>
                                        <p:attrNameLst>
                                          <p:attrName>style.visibility</p:attrName>
                                        </p:attrNameLst>
                                      </p:cBhvr>
                                      <p:to>
                                        <p:strVal val="visible"/>
                                      </p:to>
                                    </p:set>
                                    <p:animEffect transition="in" filter="fade">
                                      <p:cBhvr>
                                        <p:cTn id="105" dur="500"/>
                                        <p:tgtEl>
                                          <p:spTgt spid="14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44"/>
                                        </p:tgtEl>
                                        <p:attrNameLst>
                                          <p:attrName>style.visibility</p:attrName>
                                        </p:attrNameLst>
                                      </p:cBhvr>
                                      <p:to>
                                        <p:strVal val="visible"/>
                                      </p:to>
                                    </p:set>
                                    <p:animEffect transition="in" filter="fade">
                                      <p:cBhvr>
                                        <p:cTn id="10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99" grpId="0" animBg="1"/>
      <p:bldP spid="64" grpId="0"/>
      <p:bldP spid="70" grpId="0"/>
      <p:bldP spid="71" grpId="0"/>
      <p:bldP spid="8" grpId="0" animBg="1"/>
      <p:bldP spid="123" grpId="0" animBg="1"/>
      <p:bldP spid="125" grpId="0"/>
      <p:bldP spid="130" grpId="0"/>
      <p:bldP spid="134" grpId="0"/>
      <p:bldP spid="135" grpId="0" animBg="1"/>
      <p:bldP spid="136" grpId="0" animBg="1"/>
      <p:bldP spid="137" grpId="0" animBg="1"/>
      <p:bldP spid="139" grpId="0" animBg="1"/>
      <p:bldP spid="140" grpId="0"/>
      <p:bldP spid="143" grpId="0"/>
      <p:bldP spid="144"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838070" y="129257"/>
            <a:ext cx="10515600" cy="877735"/>
          </a:xfrm>
        </p:spPr>
        <p:txBody>
          <a:bodyPr>
            <a:normAutofit/>
          </a:bodyPr>
          <a:lstStyle/>
          <a:p>
            <a:pPr algn="ctr"/>
            <a:r>
              <a:rPr lang="en-US" sz="3600" dirty="0">
                <a:latin typeface="Product Sans" panose="020B0403030502040203" pitchFamily="34" charset="0"/>
              </a:rPr>
              <a:t>Curating time-series feature sets</a:t>
            </a:r>
            <a:endParaRPr lang="en-AU" sz="3600" dirty="0">
              <a:latin typeface="Product Sans" panose="020B0403030502040203" pitchFamily="34" charset="0"/>
            </a:endParaRPr>
          </a:p>
        </p:txBody>
      </p:sp>
      <p:pic>
        <p:nvPicPr>
          <p:cNvPr id="5" name="Picture 4" descr="Logo, company name&#10;&#10;Description automatically generated">
            <a:extLst>
              <a:ext uri="{FF2B5EF4-FFF2-40B4-BE49-F238E27FC236}">
                <a16:creationId xmlns:a16="http://schemas.microsoft.com/office/drawing/2014/main" id="{714A1B7D-19D2-4616-B570-8FE707FAEF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5087341" y="936791"/>
            <a:ext cx="1447003" cy="1023454"/>
          </a:xfrm>
          <a:prstGeom prst="rect">
            <a:avLst/>
          </a:prstGeom>
        </p:spPr>
      </p:pic>
      <p:pic>
        <p:nvPicPr>
          <p:cNvPr id="7" name="Picture 6">
            <a:extLst>
              <a:ext uri="{FF2B5EF4-FFF2-40B4-BE49-F238E27FC236}">
                <a16:creationId xmlns:a16="http://schemas.microsoft.com/office/drawing/2014/main" id="{48B463D2-0736-4F7C-AB9E-87F2333DBE1C}"/>
              </a:ext>
            </a:extLst>
          </p:cNvPr>
          <p:cNvPicPr>
            <a:picLocks noChangeAspect="1"/>
          </p:cNvPicPr>
          <p:nvPr/>
        </p:nvPicPr>
        <p:blipFill>
          <a:blip r:embed="rId5">
            <a:extLst>
              <a:ext uri="{28A0092B-C50C-407E-A947-70E740481C1C}">
                <a14:useLocalDpi xmlns:a14="http://schemas.microsoft.com/office/drawing/2010/main" val="0"/>
              </a:ext>
            </a:extLst>
          </a:blip>
          <a:srcRect t="3538" b="3538"/>
          <a:stretch/>
        </p:blipFill>
        <p:spPr>
          <a:xfrm>
            <a:off x="2698208" y="1040268"/>
            <a:ext cx="1206954" cy="877735"/>
          </a:xfrm>
          <a:prstGeom prst="rect">
            <a:avLst/>
          </a:prstGeom>
          <a:ln w="38100">
            <a:noFill/>
          </a:ln>
        </p:spPr>
      </p:pic>
      <p:pic>
        <p:nvPicPr>
          <p:cNvPr id="8" name="Picture 7">
            <a:extLst>
              <a:ext uri="{FF2B5EF4-FFF2-40B4-BE49-F238E27FC236}">
                <a16:creationId xmlns:a16="http://schemas.microsoft.com/office/drawing/2014/main" id="{669A84B4-BF44-418E-A140-1C38A13680D7}"/>
              </a:ext>
            </a:extLst>
          </p:cNvPr>
          <p:cNvPicPr>
            <a:picLocks noChangeAspect="1"/>
          </p:cNvPicPr>
          <p:nvPr/>
        </p:nvPicPr>
        <p:blipFill>
          <a:blip r:embed="rId6">
            <a:extLst>
              <a:ext uri="{28A0092B-C50C-407E-A947-70E740481C1C}">
                <a14:useLocalDpi xmlns:a14="http://schemas.microsoft.com/office/drawing/2010/main" val="0"/>
              </a:ext>
            </a:extLst>
          </a:blip>
          <a:srcRect t="1860" b="1860"/>
          <a:stretch/>
        </p:blipFill>
        <p:spPr>
          <a:xfrm>
            <a:off x="1453500" y="1040269"/>
            <a:ext cx="1206955" cy="877678"/>
          </a:xfrm>
          <a:prstGeom prst="rect">
            <a:avLst/>
          </a:prstGeom>
          <a:ln w="38100">
            <a:noFill/>
          </a:ln>
        </p:spPr>
      </p:pic>
      <p:pic>
        <p:nvPicPr>
          <p:cNvPr id="9" name="Picture 8" descr="A picture containing shape&#10;&#10;Description automatically generated">
            <a:extLst>
              <a:ext uri="{FF2B5EF4-FFF2-40B4-BE49-F238E27FC236}">
                <a16:creationId xmlns:a16="http://schemas.microsoft.com/office/drawing/2014/main" id="{2D80109E-FF66-42DA-9F95-003814022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7133" y="894561"/>
            <a:ext cx="1466058" cy="1107296"/>
          </a:xfrm>
          <a:prstGeom prst="rect">
            <a:avLst/>
          </a:prstGeom>
        </p:spPr>
      </p:pic>
      <p:sp>
        <p:nvSpPr>
          <p:cNvPr id="16" name="TextBox 15">
            <a:extLst>
              <a:ext uri="{FF2B5EF4-FFF2-40B4-BE49-F238E27FC236}">
                <a16:creationId xmlns:a16="http://schemas.microsoft.com/office/drawing/2014/main" id="{F9EB336F-8198-4541-9782-C1D881EA014D}"/>
              </a:ext>
            </a:extLst>
          </p:cNvPr>
          <p:cNvSpPr txBox="1"/>
          <p:nvPr/>
        </p:nvSpPr>
        <p:spPr>
          <a:xfrm>
            <a:off x="1305603" y="2275079"/>
            <a:ext cx="287688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Univariate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17" name="TextBox 16">
            <a:extLst>
              <a:ext uri="{FF2B5EF4-FFF2-40B4-BE49-F238E27FC236}">
                <a16:creationId xmlns:a16="http://schemas.microsoft.com/office/drawing/2014/main" id="{FB1F430A-E72C-44CE-86D4-CB27152C114E}"/>
              </a:ext>
            </a:extLst>
          </p:cNvPr>
          <p:cNvSpPr txBox="1"/>
          <p:nvPr/>
        </p:nvSpPr>
        <p:spPr>
          <a:xfrm>
            <a:off x="6794661" y="1976560"/>
            <a:ext cx="4453041" cy="646331"/>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a:t>
            </a:r>
            <a:br>
              <a:rPr lang="en-US" b="1" dirty="0">
                <a:solidFill>
                  <a:schemeClr val="tx1"/>
                </a:solidFill>
                <a:latin typeface="Product Sans" panose="020B0403030502040203" pitchFamily="34" charset="0"/>
                <a:ea typeface="Open Sans" pitchFamily="2" charset="0"/>
                <a:cs typeface="Open Sans" pitchFamily="2" charset="0"/>
              </a:rPr>
            </a:br>
            <a:r>
              <a:rPr lang="en-US" b="1" dirty="0">
                <a:solidFill>
                  <a:schemeClr val="tx1"/>
                </a:solidFill>
                <a:latin typeface="Product Sans" panose="020B0403030502040203" pitchFamily="34" charset="0"/>
                <a:ea typeface="Open Sans" pitchFamily="2" charset="0"/>
                <a:cs typeface="Open Sans" pitchFamily="2" charset="0"/>
              </a:rPr>
              <a:t>(statistical pairwise interactions; SPIs)</a:t>
            </a:r>
            <a:endParaRPr lang="en-AU" b="1" dirty="0">
              <a:solidFill>
                <a:schemeClr val="tx1"/>
              </a:solidFill>
              <a:latin typeface="Product Sans" panose="020B0403030502040203" pitchFamily="34" charset="0"/>
              <a:ea typeface="Open Sans" pitchFamily="2" charset="0"/>
              <a:cs typeface="Open Sans" pitchFamily="2" charset="0"/>
            </a:endParaRPr>
          </a:p>
        </p:txBody>
      </p:sp>
      <p:cxnSp>
        <p:nvCxnSpPr>
          <p:cNvPr id="18" name="Straight Connector 17">
            <a:extLst>
              <a:ext uri="{FF2B5EF4-FFF2-40B4-BE49-F238E27FC236}">
                <a16:creationId xmlns:a16="http://schemas.microsoft.com/office/drawing/2014/main" id="{FF639B12-502F-4F5A-B9B4-AB862FEDF0CE}"/>
              </a:ext>
            </a:extLst>
          </p:cNvPr>
          <p:cNvCxnSpPr>
            <a:cxnSpLocks/>
          </p:cNvCxnSpPr>
          <p:nvPr/>
        </p:nvCxnSpPr>
        <p:spPr>
          <a:xfrm flipV="1">
            <a:off x="5838943" y="2099562"/>
            <a:ext cx="0" cy="374402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199ADB-3EC6-4439-B28B-6D6BD097DF92}"/>
              </a:ext>
            </a:extLst>
          </p:cNvPr>
          <p:cNvSpPr txBox="1"/>
          <p:nvPr/>
        </p:nvSpPr>
        <p:spPr>
          <a:xfrm>
            <a:off x="240287" y="2892261"/>
            <a:ext cx="77287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theft</a:t>
            </a:r>
            <a:r>
              <a:rPr lang="en-US" baseline="30000" dirty="0">
                <a:solidFill>
                  <a:schemeClr val="tx1"/>
                </a:solidFill>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26" name="Picture 2">
            <a:extLst>
              <a:ext uri="{FF2B5EF4-FFF2-40B4-BE49-F238E27FC236}">
                <a16:creationId xmlns:a16="http://schemas.microsoft.com/office/drawing/2014/main" id="{96BCDD79-B382-492D-A375-A6EEDEC3EF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983" y="3280781"/>
            <a:ext cx="520487" cy="40339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08425E1-B2BC-432E-B8B2-F36C4E0DAFF5}"/>
              </a:ext>
            </a:extLst>
          </p:cNvPr>
          <p:cNvGrpSpPr/>
          <p:nvPr/>
        </p:nvGrpSpPr>
        <p:grpSpPr>
          <a:xfrm>
            <a:off x="1074224" y="2920071"/>
            <a:ext cx="3496187" cy="821545"/>
            <a:chOff x="2090798" y="2414128"/>
            <a:chExt cx="3204336" cy="821545"/>
          </a:xfrm>
        </p:grpSpPr>
        <p:sp>
          <p:nvSpPr>
            <p:cNvPr id="19" name="Rectangle: Rounded Corners 18">
              <a:extLst>
                <a:ext uri="{FF2B5EF4-FFF2-40B4-BE49-F238E27FC236}">
                  <a16:creationId xmlns:a16="http://schemas.microsoft.com/office/drawing/2014/main" id="{D7575846-488F-411E-86EC-EBB91E71E3E8}"/>
                </a:ext>
              </a:extLst>
            </p:cNvPr>
            <p:cNvSpPr/>
            <p:nvPr/>
          </p:nvSpPr>
          <p:spPr>
            <a:xfrm>
              <a:off x="2090798" y="2420895"/>
              <a:ext cx="960120" cy="36933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Rounded Corners 23">
              <a:extLst>
                <a:ext uri="{FF2B5EF4-FFF2-40B4-BE49-F238E27FC236}">
                  <a16:creationId xmlns:a16="http://schemas.microsoft.com/office/drawing/2014/main" id="{2E930694-8085-42F9-960E-624F900D6CDA}"/>
                </a:ext>
              </a:extLst>
            </p:cNvPr>
            <p:cNvSpPr/>
            <p:nvPr/>
          </p:nvSpPr>
          <p:spPr>
            <a:xfrm>
              <a:off x="209079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Rounded Corners 24">
              <a:extLst>
                <a:ext uri="{FF2B5EF4-FFF2-40B4-BE49-F238E27FC236}">
                  <a16:creationId xmlns:a16="http://schemas.microsoft.com/office/drawing/2014/main" id="{B08BF743-B207-4FD1-9FAB-12BF01D4C620}"/>
                </a:ext>
              </a:extLst>
            </p:cNvPr>
            <p:cNvSpPr/>
            <p:nvPr/>
          </p:nvSpPr>
          <p:spPr>
            <a:xfrm>
              <a:off x="3138545"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6FCD7250-12FE-4F26-8182-93B20C2A2293}"/>
                </a:ext>
              </a:extLst>
            </p:cNvPr>
            <p:cNvSpPr/>
            <p:nvPr/>
          </p:nvSpPr>
          <p:spPr>
            <a:xfrm>
              <a:off x="314448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3ADD6701-95A9-4830-AA8B-45674550EA07}"/>
                </a:ext>
              </a:extLst>
            </p:cNvPr>
            <p:cNvSpPr/>
            <p:nvPr/>
          </p:nvSpPr>
          <p:spPr>
            <a:xfrm>
              <a:off x="4186292"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Rounded Corners 27">
              <a:extLst>
                <a:ext uri="{FF2B5EF4-FFF2-40B4-BE49-F238E27FC236}">
                  <a16:creationId xmlns:a16="http://schemas.microsoft.com/office/drawing/2014/main" id="{FC7BA36D-6DAA-4E4F-AC38-F1296EAD1642}"/>
                </a:ext>
              </a:extLst>
            </p:cNvPr>
            <p:cNvSpPr/>
            <p:nvPr/>
          </p:nvSpPr>
          <p:spPr>
            <a:xfrm>
              <a:off x="4186292"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C787ADAC-60BD-4B2E-8FDE-5B68B1E19DF0}"/>
                </a:ext>
              </a:extLst>
            </p:cNvPr>
            <p:cNvSpPr txBox="1"/>
            <p:nvPr/>
          </p:nvSpPr>
          <p:spPr>
            <a:xfrm>
              <a:off x="2098858" y="2418397"/>
              <a:ext cx="960119"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catch22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E6996A62-C5D8-40D5-A7DD-B3E29A1AB498}"/>
                </a:ext>
              </a:extLst>
            </p:cNvPr>
            <p:cNvSpPr txBox="1"/>
            <p:nvPr/>
          </p:nvSpPr>
          <p:spPr>
            <a:xfrm>
              <a:off x="2134613" y="2881730"/>
              <a:ext cx="960119" cy="338554"/>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tsfresh</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C84388BB-DDA2-4AE8-A867-FA1185CC4C11}"/>
                </a:ext>
              </a:extLst>
            </p:cNvPr>
            <p:cNvSpPr txBox="1"/>
            <p:nvPr/>
          </p:nvSpPr>
          <p:spPr>
            <a:xfrm>
              <a:off x="3136798" y="2440954"/>
              <a:ext cx="960119"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tsfel</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2" name="TextBox 31">
              <a:extLst>
                <a:ext uri="{FF2B5EF4-FFF2-40B4-BE49-F238E27FC236}">
                  <a16:creationId xmlns:a16="http://schemas.microsoft.com/office/drawing/2014/main" id="{59E82143-991A-4393-9023-852788F94EE7}"/>
                </a:ext>
              </a:extLst>
            </p:cNvPr>
            <p:cNvSpPr txBox="1"/>
            <p:nvPr/>
          </p:nvSpPr>
          <p:spPr>
            <a:xfrm>
              <a:off x="2988074" y="287833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3" name="TextBox 32">
              <a:extLst>
                <a:ext uri="{FF2B5EF4-FFF2-40B4-BE49-F238E27FC236}">
                  <a16:creationId xmlns:a16="http://schemas.microsoft.com/office/drawing/2014/main" id="{F75CC0CC-7742-4B9A-BBE5-9DA2C359AF63}"/>
                </a:ext>
              </a:extLst>
            </p:cNvPr>
            <p:cNvSpPr txBox="1"/>
            <p:nvPr/>
          </p:nvSpPr>
          <p:spPr>
            <a:xfrm>
              <a:off x="4037569" y="2436284"/>
              <a:ext cx="1257565"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feasts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4" name="TextBox 33">
              <a:extLst>
                <a:ext uri="{FF2B5EF4-FFF2-40B4-BE49-F238E27FC236}">
                  <a16:creationId xmlns:a16="http://schemas.microsoft.com/office/drawing/2014/main" id="{95077EBC-F02F-4280-93A3-09C2900012D8}"/>
                </a:ext>
              </a:extLst>
            </p:cNvPr>
            <p:cNvSpPr txBox="1"/>
            <p:nvPr/>
          </p:nvSpPr>
          <p:spPr>
            <a:xfrm>
              <a:off x="4015863" y="287366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kats</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23" name="Right Brace 22">
            <a:extLst>
              <a:ext uri="{FF2B5EF4-FFF2-40B4-BE49-F238E27FC236}">
                <a16:creationId xmlns:a16="http://schemas.microsoft.com/office/drawing/2014/main" id="{9BDC5A75-09DA-4FFA-9642-1EC1C045634A}"/>
              </a:ext>
            </a:extLst>
          </p:cNvPr>
          <p:cNvSpPr/>
          <p:nvPr/>
        </p:nvSpPr>
        <p:spPr>
          <a:xfrm>
            <a:off x="4477085" y="294222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TextBox 37">
            <a:extLst>
              <a:ext uri="{FF2B5EF4-FFF2-40B4-BE49-F238E27FC236}">
                <a16:creationId xmlns:a16="http://schemas.microsoft.com/office/drawing/2014/main" id="{25142B44-9217-4B71-A2E0-3A48571A8A08}"/>
              </a:ext>
            </a:extLst>
          </p:cNvPr>
          <p:cNvSpPr txBox="1"/>
          <p:nvPr/>
        </p:nvSpPr>
        <p:spPr>
          <a:xfrm>
            <a:off x="4728344" y="3076927"/>
            <a:ext cx="1345645"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&gt;1,300 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3FCDB3FC-B3A1-46F0-993C-B097DDF049C7}"/>
              </a:ext>
            </a:extLst>
          </p:cNvPr>
          <p:cNvSpPr txBox="1"/>
          <p:nvPr/>
        </p:nvSpPr>
        <p:spPr>
          <a:xfrm>
            <a:off x="357536" y="4406085"/>
            <a:ext cx="4926108" cy="1200329"/>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22 features derived in a data-</a:t>
            </a:r>
            <a:r>
              <a:rPr lang="en-US" dirty="0">
                <a:latin typeface="Product Sans" panose="020B0403030502040203" pitchFamily="34" charset="0"/>
                <a:ea typeface="Open Sans" pitchFamily="2" charset="0"/>
                <a:cs typeface="Open Sans" pitchFamily="2" charset="0"/>
              </a:rPr>
              <a:t>driven manner</a:t>
            </a:r>
            <a:r>
              <a:rPr lang="en-US" baseline="30000" dirty="0">
                <a:latin typeface="Product Sans" panose="020B0403030502040203" pitchFamily="34" charset="0"/>
                <a:ea typeface="Open Sans" pitchFamily="2" charset="0"/>
                <a:cs typeface="Open Sans" pitchFamily="2" charset="0"/>
              </a:rPr>
              <a:t>2</a:t>
            </a:r>
            <a:r>
              <a:rPr lang="en-US" dirty="0">
                <a:latin typeface="Product Sans" panose="020B0403030502040203" pitchFamily="34" charset="0"/>
                <a:ea typeface="Open Sans" pitchFamily="2" charset="0"/>
                <a:cs typeface="Open Sans" pitchFamily="2" charset="0"/>
              </a:rPr>
              <a:t> </a:t>
            </a:r>
            <a:r>
              <a:rPr lang="en-US" dirty="0">
                <a:solidFill>
                  <a:schemeClr val="tx1"/>
                </a:solidFill>
                <a:latin typeface="Product Sans" panose="020B0403030502040203" pitchFamily="34" charset="0"/>
                <a:ea typeface="Open Sans" pitchFamily="2" charset="0"/>
                <a:cs typeface="Open Sans" pitchFamily="2" charset="0"/>
              </a:rPr>
              <a:t>spanning time-</a:t>
            </a:r>
            <a:r>
              <a:rPr lang="en-US" dirty="0">
                <a:latin typeface="Product Sans" panose="020B0403030502040203" pitchFamily="34" charset="0"/>
                <a:ea typeface="Open Sans" pitchFamily="2" charset="0"/>
                <a:cs typeface="Open Sans" pitchFamily="2" charset="0"/>
              </a:rPr>
              <a:t>series properties including linear and </a:t>
            </a:r>
            <a:r>
              <a:rPr lang="en-US" dirty="0">
                <a:solidFill>
                  <a:schemeClr val="tx1"/>
                </a:solidFill>
                <a:latin typeface="Product Sans" panose="020B0403030502040203" pitchFamily="34" charset="0"/>
                <a:ea typeface="Open Sans" pitchFamily="2" charset="0"/>
                <a:cs typeface="Open Sans" pitchFamily="2" charset="0"/>
              </a:rPr>
              <a:t>nonlinear autocorrelation, periodicities, consecutive stretches, and simple forecasting</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36" name="Picture 35">
            <a:extLst>
              <a:ext uri="{FF2B5EF4-FFF2-40B4-BE49-F238E27FC236}">
                <a16:creationId xmlns:a16="http://schemas.microsoft.com/office/drawing/2014/main" id="{F1C5AE6D-21B9-49FC-9035-E4CDE76BD9F1}"/>
              </a:ext>
            </a:extLst>
          </p:cNvPr>
          <p:cNvPicPr>
            <a:picLocks noChangeAspect="1"/>
          </p:cNvPicPr>
          <p:nvPr/>
        </p:nvPicPr>
        <p:blipFill>
          <a:blip r:embed="rId9"/>
          <a:stretch>
            <a:fillRect/>
          </a:stretch>
        </p:blipFill>
        <p:spPr>
          <a:xfrm>
            <a:off x="6722271" y="2800182"/>
            <a:ext cx="4453041" cy="1068092"/>
          </a:xfrm>
          <a:prstGeom prst="rect">
            <a:avLst/>
          </a:prstGeom>
        </p:spPr>
      </p:pic>
      <p:cxnSp>
        <p:nvCxnSpPr>
          <p:cNvPr id="42" name="Straight Arrow Connector 41">
            <a:extLst>
              <a:ext uri="{FF2B5EF4-FFF2-40B4-BE49-F238E27FC236}">
                <a16:creationId xmlns:a16="http://schemas.microsoft.com/office/drawing/2014/main" id="{CB977D6B-671A-4136-B52F-DC09E83DCE75}"/>
              </a:ext>
            </a:extLst>
          </p:cNvPr>
          <p:cNvCxnSpPr>
            <a:cxnSpLocks/>
          </p:cNvCxnSpPr>
          <p:nvPr/>
        </p:nvCxnSpPr>
        <p:spPr>
          <a:xfrm>
            <a:off x="2739276" y="395478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B2F009-D25C-45D1-8296-A1EF65BCDD63}"/>
              </a:ext>
            </a:extLst>
          </p:cNvPr>
          <p:cNvSpPr txBox="1"/>
          <p:nvPr/>
        </p:nvSpPr>
        <p:spPr>
          <a:xfrm>
            <a:off x="6353058" y="4400578"/>
            <a:ext cx="5247027"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18 SPIs that include dynamic time warping, spectral Granger causality, transfer entropy, and additive noise modeling</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5" name="Right Brace 54">
            <a:extLst>
              <a:ext uri="{FF2B5EF4-FFF2-40B4-BE49-F238E27FC236}">
                <a16:creationId xmlns:a16="http://schemas.microsoft.com/office/drawing/2014/main" id="{E52BF4B5-0C5A-4C37-952D-E72EC17716E6}"/>
              </a:ext>
            </a:extLst>
          </p:cNvPr>
          <p:cNvSpPr/>
          <p:nvPr/>
        </p:nvSpPr>
        <p:spPr>
          <a:xfrm>
            <a:off x="11247702" y="293677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6" name="TextBox 55">
            <a:extLst>
              <a:ext uri="{FF2B5EF4-FFF2-40B4-BE49-F238E27FC236}">
                <a16:creationId xmlns:a16="http://schemas.microsoft.com/office/drawing/2014/main" id="{E3EC786A-E980-405C-A556-37149CEBA8DB}"/>
              </a:ext>
            </a:extLst>
          </p:cNvPr>
          <p:cNvSpPr txBox="1"/>
          <p:nvPr/>
        </p:nvSpPr>
        <p:spPr>
          <a:xfrm>
            <a:off x="11493944" y="3071477"/>
            <a:ext cx="875919"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249 SPIs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7" name="TextBox 56">
            <a:extLst>
              <a:ext uri="{FF2B5EF4-FFF2-40B4-BE49-F238E27FC236}">
                <a16:creationId xmlns:a16="http://schemas.microsoft.com/office/drawing/2014/main" id="{19E9AD20-C957-4D55-82E7-1AD2007BAC76}"/>
              </a:ext>
            </a:extLst>
          </p:cNvPr>
          <p:cNvSpPr txBox="1"/>
          <p:nvPr/>
        </p:nvSpPr>
        <p:spPr>
          <a:xfrm>
            <a:off x="5932917" y="2848975"/>
            <a:ext cx="87135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pyspi</a:t>
            </a:r>
            <a:r>
              <a:rPr lang="en-US" baseline="30000" dirty="0">
                <a:solidFill>
                  <a:schemeClr val="tx1"/>
                </a:solidFill>
                <a:latin typeface="Product Sans" panose="020B0403030502040203" pitchFamily="34" charset="0"/>
                <a:ea typeface="Open Sans" pitchFamily="2" charset="0"/>
                <a:cs typeface="Open Sans" pitchFamily="2" charset="0"/>
              </a:rPr>
              <a:t>3</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32" name="Picture 8">
            <a:extLst>
              <a:ext uri="{FF2B5EF4-FFF2-40B4-BE49-F238E27FC236}">
                <a16:creationId xmlns:a16="http://schemas.microsoft.com/office/drawing/2014/main" id="{6033948E-E4BF-416C-93AF-0B39C6A941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5870" y="3273319"/>
            <a:ext cx="468297" cy="46829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9B13CA-B565-4D75-8D46-7920113C88AD}"/>
              </a:ext>
            </a:extLst>
          </p:cNvPr>
          <p:cNvSpPr>
            <a:spLocks noGrp="1"/>
          </p:cNvSpPr>
          <p:nvPr>
            <p:ph type="sldNum" sz="quarter" idx="12"/>
          </p:nvPr>
        </p:nvSpPr>
        <p:spPr/>
        <p:txBody>
          <a:bodyPr/>
          <a:lstStyle/>
          <a:p>
            <a:fld id="{C42B02F8-E519-4AA4-8330-31B4BA7144F5}" type="slidenum">
              <a:rPr lang="en-AU" smtClean="0"/>
              <a:t>7</a:t>
            </a:fld>
            <a:endParaRPr lang="en-AU" dirty="0"/>
          </a:p>
        </p:txBody>
      </p:sp>
      <p:sp>
        <p:nvSpPr>
          <p:cNvPr id="6" name="Date Placeholder 5">
            <a:extLst>
              <a:ext uri="{FF2B5EF4-FFF2-40B4-BE49-F238E27FC236}">
                <a16:creationId xmlns:a16="http://schemas.microsoft.com/office/drawing/2014/main" id="{CC08A37C-ED7C-4C3C-8D45-E3FCD44B5387}"/>
              </a:ext>
            </a:extLst>
          </p:cNvPr>
          <p:cNvSpPr>
            <a:spLocks noGrp="1"/>
          </p:cNvSpPr>
          <p:nvPr>
            <p:ph type="dt" sz="half" idx="10"/>
          </p:nvPr>
        </p:nvSpPr>
        <p:spPr>
          <a:xfrm>
            <a:off x="838201" y="6356349"/>
            <a:ext cx="2743200" cy="365125"/>
          </a:xfrm>
        </p:spPr>
        <p:txBody>
          <a:bodyPr/>
          <a:lstStyle/>
          <a:p>
            <a:r>
              <a:rPr lang="en-US"/>
              <a:t>CNS 2022</a:t>
            </a:r>
            <a:endParaRPr lang="en-AU"/>
          </a:p>
        </p:txBody>
      </p:sp>
      <p:cxnSp>
        <p:nvCxnSpPr>
          <p:cNvPr id="46" name="Straight Arrow Connector 45">
            <a:extLst>
              <a:ext uri="{FF2B5EF4-FFF2-40B4-BE49-F238E27FC236}">
                <a16:creationId xmlns:a16="http://schemas.microsoft.com/office/drawing/2014/main" id="{5567F46A-022D-48DA-9CC4-03E3346D50B7}"/>
              </a:ext>
            </a:extLst>
          </p:cNvPr>
          <p:cNvCxnSpPr>
            <a:cxnSpLocks/>
          </p:cNvCxnSpPr>
          <p:nvPr/>
        </p:nvCxnSpPr>
        <p:spPr>
          <a:xfrm>
            <a:off x="9197226" y="396984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9BC545A-5FAF-4967-A1DF-32D00988947C}"/>
              </a:ext>
            </a:extLst>
          </p:cNvPr>
          <p:cNvSpPr txBox="1"/>
          <p:nvPr/>
        </p:nvSpPr>
        <p:spPr>
          <a:xfrm>
            <a:off x="3860676" y="5972247"/>
            <a:ext cx="3828594" cy="523220"/>
          </a:xfrm>
          <a:prstGeom prst="rect">
            <a:avLst/>
          </a:prstGeom>
          <a:noFill/>
        </p:spPr>
        <p:txBody>
          <a:bodyPr wrap="square">
            <a:spAutoFit/>
          </a:bodyPr>
          <a:lstStyle/>
          <a:p>
            <a:pPr algn="ctr"/>
            <a:r>
              <a:rPr lang="en-US" sz="1400" baseline="30000" dirty="0">
                <a:latin typeface="Product Sans" panose="020B0403030502040203" pitchFamily="34" charset="0"/>
                <a:ea typeface="Open Sans" pitchFamily="2" charset="0"/>
                <a:cs typeface="Open Sans" pitchFamily="2" charset="0"/>
              </a:rPr>
              <a:t>1</a:t>
            </a:r>
            <a:r>
              <a:rPr lang="en-US" sz="1400" dirty="0">
                <a:latin typeface="Product Sans" panose="020B0403030502040203" pitchFamily="34" charset="0"/>
                <a:ea typeface="Open Sans" pitchFamily="2" charset="0"/>
                <a:cs typeface="Open Sans" pitchFamily="2" charset="0"/>
              </a:rPr>
              <a:t>Henderson T and Fulcher BD. </a:t>
            </a:r>
            <a:r>
              <a:rPr lang="en-US" sz="1400" i="1" dirty="0">
                <a:latin typeface="Product Sans" panose="020B0403030502040203" pitchFamily="34" charset="0"/>
                <a:ea typeface="Open Sans" pitchFamily="2" charset="0"/>
                <a:cs typeface="Open Sans" pitchFamily="2" charset="0"/>
              </a:rPr>
              <a:t>ICDMW</a:t>
            </a:r>
            <a:r>
              <a:rPr lang="en-US" sz="1400" dirty="0">
                <a:latin typeface="Product Sans" panose="020B0403030502040203" pitchFamily="34" charset="0"/>
                <a:ea typeface="Open Sans" pitchFamily="2" charset="0"/>
                <a:cs typeface="Open Sans" pitchFamily="2" charset="0"/>
              </a:rPr>
              <a:t> (2021).</a:t>
            </a:r>
          </a:p>
          <a:p>
            <a:pPr algn="ctr"/>
            <a:r>
              <a:rPr lang="en-US" sz="1400" baseline="30000" dirty="0">
                <a:latin typeface="Product Sans" panose="020B0403030502040203" pitchFamily="34" charset="0"/>
                <a:ea typeface="Open Sans" pitchFamily="2" charset="0"/>
                <a:cs typeface="Open Sans" pitchFamily="2" charset="0"/>
              </a:rPr>
              <a:t>2</a:t>
            </a:r>
            <a:r>
              <a:rPr lang="en-US" sz="1400" dirty="0">
                <a:latin typeface="Product Sans" panose="020B0403030502040203" pitchFamily="34" charset="0"/>
                <a:ea typeface="Open Sans" pitchFamily="2" charset="0"/>
                <a:cs typeface="Open Sans" pitchFamily="2" charset="0"/>
              </a:rPr>
              <a:t>Lubba CH et al. </a:t>
            </a:r>
            <a:r>
              <a:rPr lang="en-US" sz="1400" i="1" dirty="0">
                <a:latin typeface="Product Sans" panose="020B0403030502040203" pitchFamily="34" charset="0"/>
                <a:ea typeface="Open Sans" pitchFamily="2" charset="0"/>
                <a:cs typeface="Open Sans" pitchFamily="2" charset="0"/>
              </a:rPr>
              <a:t>Data Min </a:t>
            </a:r>
            <a:r>
              <a:rPr lang="en-US" sz="1400" i="1" dirty="0" err="1">
                <a:latin typeface="Product Sans" panose="020B0403030502040203" pitchFamily="34" charset="0"/>
                <a:ea typeface="Open Sans" pitchFamily="2" charset="0"/>
                <a:cs typeface="Open Sans" pitchFamily="2" charset="0"/>
              </a:rPr>
              <a:t>Knowl</a:t>
            </a:r>
            <a:r>
              <a:rPr lang="en-US" sz="1400" i="1" dirty="0">
                <a:latin typeface="Product Sans" panose="020B0403030502040203" pitchFamily="34" charset="0"/>
                <a:ea typeface="Open Sans" pitchFamily="2" charset="0"/>
                <a:cs typeface="Open Sans" pitchFamily="2" charset="0"/>
              </a:rPr>
              <a:t> </a:t>
            </a:r>
            <a:r>
              <a:rPr lang="en-US" sz="1400" i="1" dirty="0" err="1">
                <a:latin typeface="Product Sans" panose="020B0403030502040203" pitchFamily="34" charset="0"/>
                <a:ea typeface="Open Sans" pitchFamily="2" charset="0"/>
                <a:cs typeface="Open Sans" pitchFamily="2" charset="0"/>
              </a:rPr>
              <a:t>Discov</a:t>
            </a:r>
            <a:r>
              <a:rPr lang="en-US" sz="1400" dirty="0">
                <a:latin typeface="Product Sans" panose="020B0403030502040203" pitchFamily="34" charset="0"/>
                <a:ea typeface="Open Sans" pitchFamily="2" charset="0"/>
                <a:cs typeface="Open Sans" pitchFamily="2" charset="0"/>
              </a:rPr>
              <a:t> (2019)</a:t>
            </a:r>
            <a:r>
              <a:rPr lang="en-AU" sz="1400" dirty="0">
                <a:latin typeface="Product Sans" panose="020B0403030502040203" pitchFamily="34" charset="0"/>
                <a:ea typeface="Open Sans" pitchFamily="2" charset="0"/>
                <a:cs typeface="Open Sans" pitchFamily="2" charset="0"/>
              </a:rPr>
              <a:t>.</a:t>
            </a:r>
            <a:endParaRPr lang="en-US" sz="1400" dirty="0">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FE93EAC5-CC30-4FA1-A745-1CB3102E956C}"/>
              </a:ext>
            </a:extLst>
          </p:cNvPr>
          <p:cNvSpPr txBox="1"/>
          <p:nvPr/>
        </p:nvSpPr>
        <p:spPr>
          <a:xfrm>
            <a:off x="4615471" y="6447021"/>
            <a:ext cx="2446944" cy="307777"/>
          </a:xfrm>
          <a:prstGeom prst="rect">
            <a:avLst/>
          </a:prstGeom>
          <a:noFill/>
        </p:spPr>
        <p:txBody>
          <a:bodyPr wrap="square">
            <a:spAutoFit/>
          </a:bodyPr>
          <a:lstStyle/>
          <a:p>
            <a:pPr algn="ctr"/>
            <a:r>
              <a:rPr lang="en-US" sz="1400" baseline="30000" dirty="0">
                <a:latin typeface="Product Sans" panose="020B0403030502040203" pitchFamily="34" charset="0"/>
                <a:ea typeface="Open Sans" pitchFamily="2" charset="0"/>
                <a:cs typeface="Open Sans" pitchFamily="2" charset="0"/>
              </a:rPr>
              <a:t>3</a:t>
            </a:r>
            <a:r>
              <a:rPr lang="en-US" sz="1400" dirty="0">
                <a:solidFill>
                  <a:schemeClr val="tx1"/>
                </a:solidFill>
                <a:latin typeface="Product Sans" panose="020B0403030502040203" pitchFamily="34" charset="0"/>
                <a:ea typeface="Open Sans" pitchFamily="2" charset="0"/>
                <a:cs typeface="Open Sans" pitchFamily="2" charset="0"/>
              </a:rPr>
              <a:t>Cliff OM et al. </a:t>
            </a:r>
            <a:r>
              <a:rPr lang="en-US" sz="1400" i="1" dirty="0" err="1">
                <a:solidFill>
                  <a:schemeClr val="tx1"/>
                </a:solidFill>
                <a:latin typeface="Product Sans" panose="020B0403030502040203" pitchFamily="34" charset="0"/>
                <a:ea typeface="Open Sans" pitchFamily="2" charset="0"/>
                <a:cs typeface="Open Sans" pitchFamily="2" charset="0"/>
              </a:rPr>
              <a:t>arXiv</a:t>
            </a:r>
            <a:r>
              <a:rPr lang="en-US" sz="1400" dirty="0">
                <a:solidFill>
                  <a:schemeClr val="tx1"/>
                </a:solidFill>
                <a:latin typeface="Product Sans" panose="020B0403030502040203" pitchFamily="34" charset="0"/>
                <a:ea typeface="Open Sans" pitchFamily="2" charset="0"/>
                <a:cs typeface="Open Sans" pitchFamily="2" charset="0"/>
              </a:rPr>
              <a:t> </a:t>
            </a:r>
            <a:r>
              <a:rPr lang="en-US" sz="1400" dirty="0">
                <a:latin typeface="Product Sans" panose="020B0403030502040203" pitchFamily="34" charset="0"/>
                <a:ea typeface="Open Sans" pitchFamily="2" charset="0"/>
                <a:cs typeface="Open Sans" pitchFamily="2" charset="0"/>
              </a:rPr>
              <a:t>(2022).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4" name="Rectangle 53">
            <a:extLst>
              <a:ext uri="{FF2B5EF4-FFF2-40B4-BE49-F238E27FC236}">
                <a16:creationId xmlns:a16="http://schemas.microsoft.com/office/drawing/2014/main" id="{535FB621-0416-47E8-B056-3619D42B442B}"/>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8" name="Rectangle 57">
            <a:extLst>
              <a:ext uri="{FF2B5EF4-FFF2-40B4-BE49-F238E27FC236}">
                <a16:creationId xmlns:a16="http://schemas.microsoft.com/office/drawing/2014/main" id="{5E3CD579-CCDF-4EEC-95E1-C4DC3BFD3DC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9" name="Rectangle 58">
            <a:extLst>
              <a:ext uri="{FF2B5EF4-FFF2-40B4-BE49-F238E27FC236}">
                <a16:creationId xmlns:a16="http://schemas.microsoft.com/office/drawing/2014/main" id="{754BC50D-BDB7-4015-8B8E-C986AB16B54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D233FFE0-B322-4D48-B44E-E58053B51062}"/>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TextBox 60">
            <a:extLst>
              <a:ext uri="{FF2B5EF4-FFF2-40B4-BE49-F238E27FC236}">
                <a16:creationId xmlns:a16="http://schemas.microsoft.com/office/drawing/2014/main" id="{789BC5E6-4BE6-4761-A424-8DAACDBC825A}"/>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05B13C0B-240B-4B1F-ACD2-52ACE0900ECE}"/>
              </a:ext>
            </a:extLst>
          </p:cNvPr>
          <p:cNvSpPr txBox="1"/>
          <p:nvPr/>
        </p:nvSpPr>
        <p:spPr>
          <a:xfrm>
            <a:off x="3804487" y="-13546"/>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METHODS</a:t>
            </a:r>
            <a:endParaRPr lang="en-AU" sz="1400" b="1" u="sng" dirty="0">
              <a:latin typeface="Product Sans" panose="020B0403030502040203" pitchFamily="34" charset="0"/>
              <a:ea typeface="Open Sans" pitchFamily="2" charset="0"/>
              <a:cs typeface="Open Sans" pitchFamily="2" charset="0"/>
            </a:endParaRPr>
          </a:p>
        </p:txBody>
      </p:sp>
      <p:sp>
        <p:nvSpPr>
          <p:cNvPr id="63" name="TextBox 62">
            <a:extLst>
              <a:ext uri="{FF2B5EF4-FFF2-40B4-BE49-F238E27FC236}">
                <a16:creationId xmlns:a16="http://schemas.microsoft.com/office/drawing/2014/main" id="{8BAF7EFB-C33A-4BCC-8BDE-65DEA966154E}"/>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4" name="TextBox 63">
            <a:extLst>
              <a:ext uri="{FF2B5EF4-FFF2-40B4-BE49-F238E27FC236}">
                <a16:creationId xmlns:a16="http://schemas.microsoft.com/office/drawing/2014/main" id="{FB3D0F92-D4C8-4A9E-A75E-2C28DE30837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757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1032"/>
                                        </p:tgtEl>
                                        <p:attrNameLst>
                                          <p:attrName>style.visibility</p:attrName>
                                        </p:attrNameLst>
                                      </p:cBhvr>
                                      <p:to>
                                        <p:strVal val="visible"/>
                                      </p:to>
                                    </p:set>
                                    <p:animEffect transition="in" filter="fade">
                                      <p:cBhvr>
                                        <p:cTn id="24" dur="500"/>
                                        <p:tgtEl>
                                          <p:spTgt spid="10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1" grpId="0"/>
      <p:bldP spid="53" grpId="0"/>
      <p:bldP spid="55" grpId="0" animBg="1"/>
      <p:bldP spid="56"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BF5A5-AF3C-4AA5-BBE9-4EB59EE4A021}"/>
              </a:ext>
            </a:extLst>
          </p:cNvPr>
          <p:cNvSpPr>
            <a:spLocks noGrp="1"/>
          </p:cNvSpPr>
          <p:nvPr>
            <p:ph type="title"/>
          </p:nvPr>
        </p:nvSpPr>
        <p:spPr>
          <a:xfrm>
            <a:off x="831850" y="2549004"/>
            <a:ext cx="6943380" cy="2917003"/>
          </a:xfrm>
        </p:spPr>
        <p:txBody>
          <a:bodyPr/>
          <a:lstStyle/>
          <a:p>
            <a:r>
              <a:rPr lang="en-US" dirty="0"/>
              <a:t>Results, part one: </a:t>
            </a:r>
            <a:r>
              <a:rPr lang="en-US" b="1" dirty="0"/>
              <a:t>univariate</a:t>
            </a:r>
            <a:r>
              <a:rPr lang="en-US" dirty="0"/>
              <a:t> statistics</a:t>
            </a:r>
            <a:endParaRPr lang="en-AU" dirty="0">
              <a:latin typeface="Product Sans" panose="020B0403030502040203" pitchFamily="34" charset="0"/>
            </a:endParaRPr>
          </a:p>
        </p:txBody>
      </p:sp>
      <p:pic>
        <p:nvPicPr>
          <p:cNvPr id="7" name="Picture 6">
            <a:extLst>
              <a:ext uri="{FF2B5EF4-FFF2-40B4-BE49-F238E27FC236}">
                <a16:creationId xmlns:a16="http://schemas.microsoft.com/office/drawing/2014/main" id="{6DB87F6D-9201-4EBB-AEE0-B0E90889D7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97083" y="1992407"/>
            <a:ext cx="1078147" cy="598971"/>
          </a:xfrm>
          <a:prstGeom prst="rect">
            <a:avLst/>
          </a:prstGeom>
        </p:spPr>
      </p:pic>
      <p:pic>
        <p:nvPicPr>
          <p:cNvPr id="8" name="Picture 2" descr="Vector image of side view of human brain in pink">
            <a:extLst>
              <a:ext uri="{FF2B5EF4-FFF2-40B4-BE49-F238E27FC236}">
                <a16:creationId xmlns:a16="http://schemas.microsoft.com/office/drawing/2014/main" id="{B0B10611-9AC4-44F6-B320-64BD4F8A7BF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27437" y="2272638"/>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1FAECDE5-A5E2-4751-B136-54EAB0B7E294}"/>
              </a:ext>
            </a:extLst>
          </p:cNvPr>
          <p:cNvSpPr/>
          <p:nvPr/>
        </p:nvSpPr>
        <p:spPr>
          <a:xfrm>
            <a:off x="7727745" y="2822118"/>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0EB2879E-E06C-4AA2-8D82-5CACD43093AB}"/>
              </a:ext>
            </a:extLst>
          </p:cNvPr>
          <p:cNvSpPr/>
          <p:nvPr/>
        </p:nvSpPr>
        <p:spPr>
          <a:xfrm>
            <a:off x="8378086" y="33621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485378FA-FB17-478C-8A8D-127A27E8DD47}"/>
              </a:ext>
            </a:extLst>
          </p:cNvPr>
          <p:cNvSpPr/>
          <p:nvPr/>
        </p:nvSpPr>
        <p:spPr>
          <a:xfrm>
            <a:off x="9334641" y="298300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A06AF45-B7BB-44D1-ACA9-8F8F0BD3D773}"/>
              </a:ext>
            </a:extLst>
          </p:cNvPr>
          <p:cNvSpPr/>
          <p:nvPr/>
        </p:nvSpPr>
        <p:spPr>
          <a:xfrm>
            <a:off x="8932547" y="2376989"/>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EBAEA950-C155-4F4D-AC43-80EFBBC27140}"/>
              </a:ext>
            </a:extLst>
          </p:cNvPr>
          <p:cNvSpPr/>
          <p:nvPr/>
        </p:nvSpPr>
        <p:spPr>
          <a:xfrm>
            <a:off x="8846539" y="365805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FECCD863-F6B1-4210-BC70-9C6C6A517A21}"/>
              </a:ext>
            </a:extLst>
          </p:cNvPr>
          <p:cNvSpPr/>
          <p:nvPr/>
        </p:nvSpPr>
        <p:spPr>
          <a:xfrm>
            <a:off x="9884353" y="3448199"/>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3E061AB-06C6-4EB4-923C-06FA7438F117}"/>
              </a:ext>
            </a:extLst>
          </p:cNvPr>
          <p:cNvSpPr txBox="1"/>
          <p:nvPr/>
        </p:nvSpPr>
        <p:spPr>
          <a:xfrm>
            <a:off x="7417195" y="1391993"/>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 name="Slide Number Placeholder 2">
            <a:extLst>
              <a:ext uri="{FF2B5EF4-FFF2-40B4-BE49-F238E27FC236}">
                <a16:creationId xmlns:a16="http://schemas.microsoft.com/office/drawing/2014/main" id="{CDB4DE3E-A946-40C6-A729-A462CF8EF03D}"/>
              </a:ext>
            </a:extLst>
          </p:cNvPr>
          <p:cNvSpPr>
            <a:spLocks noGrp="1"/>
          </p:cNvSpPr>
          <p:nvPr>
            <p:ph type="sldNum" sz="quarter" idx="12"/>
          </p:nvPr>
        </p:nvSpPr>
        <p:spPr/>
        <p:txBody>
          <a:bodyPr/>
          <a:lstStyle/>
          <a:p>
            <a:fld id="{C42B02F8-E519-4AA4-8330-31B4BA7144F5}" type="slidenum">
              <a:rPr lang="en-AU" smtClean="0"/>
              <a:t>8</a:t>
            </a:fld>
            <a:endParaRPr lang="en-AU"/>
          </a:p>
        </p:txBody>
      </p:sp>
      <p:sp>
        <p:nvSpPr>
          <p:cNvPr id="5" name="Date Placeholder 4">
            <a:extLst>
              <a:ext uri="{FF2B5EF4-FFF2-40B4-BE49-F238E27FC236}">
                <a16:creationId xmlns:a16="http://schemas.microsoft.com/office/drawing/2014/main" id="{637AE2D0-98E6-4FC3-B927-22ACCD4FBBFB}"/>
              </a:ext>
            </a:extLst>
          </p:cNvPr>
          <p:cNvSpPr>
            <a:spLocks noGrp="1"/>
          </p:cNvSpPr>
          <p:nvPr>
            <p:ph type="dt" sz="half" idx="10"/>
          </p:nvPr>
        </p:nvSpPr>
        <p:spPr/>
        <p:txBody>
          <a:bodyPr/>
          <a:lstStyle/>
          <a:p>
            <a:r>
              <a:rPr lang="en-US"/>
              <a:t>CNS 2022</a:t>
            </a:r>
            <a:endParaRPr lang="en-AU"/>
          </a:p>
        </p:txBody>
      </p:sp>
      <p:sp>
        <p:nvSpPr>
          <p:cNvPr id="24" name="Rectangle 23">
            <a:extLst>
              <a:ext uri="{FF2B5EF4-FFF2-40B4-BE49-F238E27FC236}">
                <a16:creationId xmlns:a16="http://schemas.microsoft.com/office/drawing/2014/main" id="{BA247CAB-EF25-41FE-BD2A-D871ECA83816}"/>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5" name="Rectangle 24">
            <a:extLst>
              <a:ext uri="{FF2B5EF4-FFF2-40B4-BE49-F238E27FC236}">
                <a16:creationId xmlns:a16="http://schemas.microsoft.com/office/drawing/2014/main" id="{7F9FFF53-0EDB-4B36-90EA-FCED2044A7D9}"/>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6" name="Rectangle 25">
            <a:extLst>
              <a:ext uri="{FF2B5EF4-FFF2-40B4-BE49-F238E27FC236}">
                <a16:creationId xmlns:a16="http://schemas.microsoft.com/office/drawing/2014/main" id="{07DD4428-075D-4C26-8D69-3BA824B424DB}"/>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AB1EAEE5-C90D-4007-97BE-A5FCAFD84FFB}"/>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E89440E8-D0ED-4DEC-84A9-4E80EA27E5A4}"/>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9" name="TextBox 28">
            <a:extLst>
              <a:ext uri="{FF2B5EF4-FFF2-40B4-BE49-F238E27FC236}">
                <a16:creationId xmlns:a16="http://schemas.microsoft.com/office/drawing/2014/main" id="{A24D912A-937E-4AEE-8C94-257345BA47EC}"/>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5BA36EDB-26DF-42C3-996D-59ECE3FB3FAB}"/>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C3E5CCB0-E54A-47B9-94C5-8B6C1BA30FB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98808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2AC447-0727-4B4F-8144-891410EAE106}"/>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0" name="Rectangle 89">
            <a:extLst>
              <a:ext uri="{FF2B5EF4-FFF2-40B4-BE49-F238E27FC236}">
                <a16:creationId xmlns:a16="http://schemas.microsoft.com/office/drawing/2014/main" id="{CEA68F8D-B524-4491-A64E-600B42BCACAA}"/>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1" name="Rectangle 90">
            <a:extLst>
              <a:ext uri="{FF2B5EF4-FFF2-40B4-BE49-F238E27FC236}">
                <a16:creationId xmlns:a16="http://schemas.microsoft.com/office/drawing/2014/main" id="{A687D9BF-C156-4C0C-AEA7-03C6C33C0327}"/>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92" name="Table 27">
            <a:extLst>
              <a:ext uri="{FF2B5EF4-FFF2-40B4-BE49-F238E27FC236}">
                <a16:creationId xmlns:a16="http://schemas.microsoft.com/office/drawing/2014/main" id="{8D480279-C71B-4E28-858F-33F75D2085E2}"/>
              </a:ext>
            </a:extLst>
          </p:cNvPr>
          <p:cNvGraphicFramePr>
            <a:graphicFrameLocks noGrp="1"/>
          </p:cNvGraphicFramePr>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11" name="Rectangle 110">
            <a:extLst>
              <a:ext uri="{FF2B5EF4-FFF2-40B4-BE49-F238E27FC236}">
                <a16:creationId xmlns:a16="http://schemas.microsoft.com/office/drawing/2014/main" id="{5964F56B-1DF3-4CE8-B32B-A9A0470AB189}"/>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327537"/>
            <a:ext cx="10515600" cy="608980"/>
          </a:xfrm>
        </p:spPr>
        <p:txBody>
          <a:bodyPr>
            <a:normAutofit/>
          </a:bodyPr>
          <a:lstStyle/>
          <a:p>
            <a:pPr algn="ctr"/>
            <a:r>
              <a:rPr lang="en-US" sz="3600" dirty="0">
                <a:latin typeface="Product Sans" panose="020B0403030502040203" pitchFamily="34" charset="0"/>
              </a:rPr>
              <a:t>Classification method overview</a:t>
            </a:r>
            <a:endParaRPr lang="en-AU" sz="3600" dirty="0">
              <a:latin typeface="Product Sans" panose="020B0403030502040203" pitchFamily="34" charset="0"/>
            </a:endParaRPr>
          </a:p>
        </p:txBody>
      </p:sp>
      <p:sp>
        <p:nvSpPr>
          <p:cNvPr id="123" name="Right Bracket 122">
            <a:extLst>
              <a:ext uri="{FF2B5EF4-FFF2-40B4-BE49-F238E27FC236}">
                <a16:creationId xmlns:a16="http://schemas.microsoft.com/office/drawing/2014/main" id="{16172B4D-B807-46D4-AE46-0B1F343CC249}"/>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4" name="TextBox 123">
            <a:extLst>
              <a:ext uri="{FF2B5EF4-FFF2-40B4-BE49-F238E27FC236}">
                <a16:creationId xmlns:a16="http://schemas.microsoft.com/office/drawing/2014/main" id="{064DF4DF-2F8E-4B82-A3AD-AE3A82C967E6}"/>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5" name="Straight Arrow Connector 124">
            <a:extLst>
              <a:ext uri="{FF2B5EF4-FFF2-40B4-BE49-F238E27FC236}">
                <a16:creationId xmlns:a16="http://schemas.microsoft.com/office/drawing/2014/main" id="{88E8FA20-8413-43D1-BDD0-CE81094ACBFA}"/>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FA276CB-B06C-4BA7-8B91-C38171A2AB41}"/>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950DA04-05C2-47E1-BF4A-FCDA1278FA7A}"/>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185921" y="994275"/>
            <a:ext cx="3366512" cy="5003666"/>
          </a:xfrm>
          <a:prstGeom prst="rect">
            <a:avLst/>
          </a:prstGeom>
          <a:noFill/>
          <a:ln w="57150">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0" name="Rectangle 129">
            <a:extLst>
              <a:ext uri="{FF2B5EF4-FFF2-40B4-BE49-F238E27FC236}">
                <a16:creationId xmlns:a16="http://schemas.microsoft.com/office/drawing/2014/main" id="{D52A62E3-A43D-4523-AF1A-8097843975BC}"/>
              </a:ext>
            </a:extLst>
          </p:cNvPr>
          <p:cNvSpPr/>
          <p:nvPr/>
        </p:nvSpPr>
        <p:spPr>
          <a:xfrm>
            <a:off x="3731864" y="994274"/>
            <a:ext cx="3433705" cy="5003667"/>
          </a:xfrm>
          <a:prstGeom prst="rect">
            <a:avLst/>
          </a:prstGeom>
          <a:noFill/>
          <a:ln w="57150">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128344" y="1006428"/>
            <a:ext cx="336651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1. Region-wise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346147"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7D49458A-71D2-4E72-B4EE-F6B647D4D766}"/>
              </a:ext>
            </a:extLst>
          </p:cNvPr>
          <p:cNvGrpSpPr/>
          <p:nvPr/>
        </p:nvGrpSpPr>
        <p:grpSpPr>
          <a:xfrm>
            <a:off x="1210161"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572253"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381471"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277805"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402171"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347807"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662328"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561406"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673595"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641951"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498645"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1812981"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1792605"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261869" y="4300103"/>
            <a:ext cx="611281" cy="439711"/>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54A7FDBB-0C4E-4BE3-AD62-931FA699FEAA}"/>
              </a:ext>
            </a:extLst>
          </p:cNvPr>
          <p:cNvSpPr/>
          <p:nvPr/>
        </p:nvSpPr>
        <p:spPr>
          <a:xfrm>
            <a:off x="3041610"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2862831"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041609"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nvGrpSpPr>
          <p:cNvPr id="2" name="Group 1">
            <a:extLst>
              <a:ext uri="{FF2B5EF4-FFF2-40B4-BE49-F238E27FC236}">
                <a16:creationId xmlns:a16="http://schemas.microsoft.com/office/drawing/2014/main" id="{9D71F9C9-62A2-41D5-AC5A-414A8AB64310}"/>
              </a:ext>
            </a:extLst>
          </p:cNvPr>
          <p:cNvGrpSpPr/>
          <p:nvPr/>
        </p:nvGrpSpPr>
        <p:grpSpPr>
          <a:xfrm>
            <a:off x="2622078" y="4074009"/>
            <a:ext cx="704702" cy="738664"/>
            <a:chOff x="2685578"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685578"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C8B191F4-0B26-4176-AE3D-8E06C0C112A1}"/>
                </a:ext>
              </a:extLst>
            </p:cNvPr>
            <p:cNvSpPr/>
            <p:nvPr/>
          </p:nvSpPr>
          <p:spPr>
            <a:xfrm>
              <a:off x="3240446"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sp>
        <p:nvSpPr>
          <p:cNvPr id="173" name="Oval 172">
            <a:extLst>
              <a:ext uri="{FF2B5EF4-FFF2-40B4-BE49-F238E27FC236}">
                <a16:creationId xmlns:a16="http://schemas.microsoft.com/office/drawing/2014/main" id="{08560876-5C50-4D5A-9B00-D8D5BF1DC899}"/>
              </a:ext>
            </a:extLst>
          </p:cNvPr>
          <p:cNvSpPr/>
          <p:nvPr/>
        </p:nvSpPr>
        <p:spPr>
          <a:xfrm>
            <a:off x="3061985"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215347"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688236"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772165"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2936188"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684355"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681325"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2849196"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699409" y="4208545"/>
            <a:ext cx="477823" cy="414310"/>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56B72501-12EC-4DE0-83AB-7A2D2F2D5837}"/>
              </a:ext>
            </a:extLst>
          </p:cNvPr>
          <p:cNvSpPr txBox="1"/>
          <p:nvPr/>
        </p:nvSpPr>
        <p:spPr>
          <a:xfrm>
            <a:off x="212639"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114893"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542908"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82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057300"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544535"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Brain Region</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163264" y="4940758"/>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overall neural activity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2" name="TextBox 191">
            <a:extLst>
              <a:ext uri="{FF2B5EF4-FFF2-40B4-BE49-F238E27FC236}">
                <a16:creationId xmlns:a16="http://schemas.microsoft.com/office/drawing/2014/main" id="{0CA9E452-4138-489A-991A-96FDC7513376}"/>
              </a:ext>
            </a:extLst>
          </p:cNvPr>
          <p:cNvSpPr txBox="1"/>
          <p:nvPr/>
        </p:nvSpPr>
        <p:spPr>
          <a:xfrm>
            <a:off x="3754694" y="1006429"/>
            <a:ext cx="34508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2. Feature-wise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205" name="Rectangle 204">
            <a:extLst>
              <a:ext uri="{FF2B5EF4-FFF2-40B4-BE49-F238E27FC236}">
                <a16:creationId xmlns:a16="http://schemas.microsoft.com/office/drawing/2014/main" id="{9B6F1E14-E681-4EEE-900E-49B6724147D4}"/>
              </a:ext>
            </a:extLst>
          </p:cNvPr>
          <p:cNvSpPr/>
          <p:nvPr/>
        </p:nvSpPr>
        <p:spPr>
          <a:xfrm>
            <a:off x="4220712" y="161832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6" name="Rectangle 205">
            <a:extLst>
              <a:ext uri="{FF2B5EF4-FFF2-40B4-BE49-F238E27FC236}">
                <a16:creationId xmlns:a16="http://schemas.microsoft.com/office/drawing/2014/main" id="{BD60D7AB-4E66-422D-9A0A-0D5A8F9F5077}"/>
              </a:ext>
            </a:extLst>
          </p:cNvPr>
          <p:cNvSpPr/>
          <p:nvPr/>
        </p:nvSpPr>
        <p:spPr>
          <a:xfrm>
            <a:off x="4343954" y="175488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7" name="Rectangle 206">
            <a:extLst>
              <a:ext uri="{FF2B5EF4-FFF2-40B4-BE49-F238E27FC236}">
                <a16:creationId xmlns:a16="http://schemas.microsoft.com/office/drawing/2014/main" id="{5A5A595D-8E23-4B71-8439-891D9C1A982E}"/>
              </a:ext>
            </a:extLst>
          </p:cNvPr>
          <p:cNvSpPr/>
          <p:nvPr/>
        </p:nvSpPr>
        <p:spPr>
          <a:xfrm>
            <a:off x="4492550" y="1890059"/>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08" name="Table 27">
            <a:extLst>
              <a:ext uri="{FF2B5EF4-FFF2-40B4-BE49-F238E27FC236}">
                <a16:creationId xmlns:a16="http://schemas.microsoft.com/office/drawing/2014/main" id="{AE756117-8001-438C-A261-A2FD076EC668}"/>
              </a:ext>
            </a:extLst>
          </p:cNvPr>
          <p:cNvGraphicFramePr>
            <a:graphicFrameLocks noGrp="1"/>
          </p:cNvGraphicFramePr>
          <p:nvPr/>
        </p:nvGraphicFramePr>
        <p:xfrm>
          <a:off x="4630818"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09" name="Rectangle 208">
            <a:extLst>
              <a:ext uri="{FF2B5EF4-FFF2-40B4-BE49-F238E27FC236}">
                <a16:creationId xmlns:a16="http://schemas.microsoft.com/office/drawing/2014/main" id="{54ABF29F-849B-4AD9-9DEC-5FAAB8CEB9DF}"/>
              </a:ext>
            </a:extLst>
          </p:cNvPr>
          <p:cNvSpPr/>
          <p:nvPr/>
        </p:nvSpPr>
        <p:spPr>
          <a:xfrm>
            <a:off x="4623758" y="2039500"/>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0" name="Right Bracket 209">
            <a:extLst>
              <a:ext uri="{FF2B5EF4-FFF2-40B4-BE49-F238E27FC236}">
                <a16:creationId xmlns:a16="http://schemas.microsoft.com/office/drawing/2014/main" id="{911DF417-BD84-49FB-8505-9319433552B7}"/>
              </a:ext>
            </a:extLst>
          </p:cNvPr>
          <p:cNvSpPr/>
          <p:nvPr/>
        </p:nvSpPr>
        <p:spPr>
          <a:xfrm rot="19021902">
            <a:off x="5436160"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11" name="TextBox 210">
            <a:extLst>
              <a:ext uri="{FF2B5EF4-FFF2-40B4-BE49-F238E27FC236}">
                <a16:creationId xmlns:a16="http://schemas.microsoft.com/office/drawing/2014/main" id="{1D229C45-B753-4188-BB18-4D7B4F6D081F}"/>
              </a:ext>
            </a:extLst>
          </p:cNvPr>
          <p:cNvSpPr txBox="1"/>
          <p:nvPr/>
        </p:nvSpPr>
        <p:spPr>
          <a:xfrm>
            <a:off x="5513578" y="1393100"/>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12" name="Straight Arrow Connector 211">
            <a:extLst>
              <a:ext uri="{FF2B5EF4-FFF2-40B4-BE49-F238E27FC236}">
                <a16:creationId xmlns:a16="http://schemas.microsoft.com/office/drawing/2014/main" id="{3FC3E1A9-5212-449B-AAF0-69B9E52B8806}"/>
              </a:ext>
            </a:extLst>
          </p:cNvPr>
          <p:cNvCxnSpPr>
            <a:cxnSpLocks/>
          </p:cNvCxnSpPr>
          <p:nvPr/>
        </p:nvCxnSpPr>
        <p:spPr>
          <a:xfrm>
            <a:off x="4560968"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3BBA89F-D93C-4FA7-81E2-36356D4B2B52}"/>
              </a:ext>
            </a:extLst>
          </p:cNvPr>
          <p:cNvCxnSpPr>
            <a:cxnSpLocks/>
          </p:cNvCxnSpPr>
          <p:nvPr/>
        </p:nvCxnSpPr>
        <p:spPr>
          <a:xfrm>
            <a:off x="5727369"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F890CA9-60C7-4D91-B709-E11DFE04492D}"/>
              </a:ext>
            </a:extLst>
          </p:cNvPr>
          <p:cNvSpPr txBox="1"/>
          <p:nvPr/>
        </p:nvSpPr>
        <p:spPr>
          <a:xfrm>
            <a:off x="4300929" y="3143968"/>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59ECDD54-A9CA-44E6-A96B-8FB0E61167C4}"/>
              </a:ext>
            </a:extLst>
          </p:cNvPr>
          <p:cNvGrpSpPr/>
          <p:nvPr/>
        </p:nvGrpSpPr>
        <p:grpSpPr>
          <a:xfrm>
            <a:off x="3717918" y="3491246"/>
            <a:ext cx="3461860" cy="1313242"/>
            <a:chOff x="579862" y="3711791"/>
            <a:chExt cx="3461860" cy="1313242"/>
          </a:xfrm>
        </p:grpSpPr>
        <p:grpSp>
          <p:nvGrpSpPr>
            <p:cNvPr id="269" name="Group 268">
              <a:extLst>
                <a:ext uri="{FF2B5EF4-FFF2-40B4-BE49-F238E27FC236}">
                  <a16:creationId xmlns:a16="http://schemas.microsoft.com/office/drawing/2014/main" id="{EBF99260-49B9-4E58-A1F2-E8E0A8D3F119}"/>
                </a:ext>
              </a:extLst>
            </p:cNvPr>
            <p:cNvGrpSpPr/>
            <p:nvPr/>
          </p:nvGrpSpPr>
          <p:grpSpPr>
            <a:xfrm>
              <a:off x="751425" y="4286369"/>
              <a:ext cx="704702" cy="738664"/>
              <a:chOff x="26963080" y="6779941"/>
              <a:chExt cx="1858181" cy="1947733"/>
            </a:xfrm>
          </p:grpSpPr>
          <p:grpSp>
            <p:nvGrpSpPr>
              <p:cNvPr id="270" name="Group 269">
                <a:extLst>
                  <a:ext uri="{FF2B5EF4-FFF2-40B4-BE49-F238E27FC236}">
                    <a16:creationId xmlns:a16="http://schemas.microsoft.com/office/drawing/2014/main" id="{87117D13-C50F-45AC-BED0-3560A542CAB2}"/>
                  </a:ext>
                </a:extLst>
              </p:cNvPr>
              <p:cNvGrpSpPr/>
              <p:nvPr/>
            </p:nvGrpSpPr>
            <p:grpSpPr>
              <a:xfrm>
                <a:off x="26963080" y="6779941"/>
                <a:ext cx="1858181" cy="1947733"/>
                <a:chOff x="2398798" y="5581650"/>
                <a:chExt cx="790575" cy="790576"/>
              </a:xfrm>
            </p:grpSpPr>
            <p:cxnSp>
              <p:nvCxnSpPr>
                <p:cNvPr id="284" name="Straight Arrow Connector 283">
                  <a:extLst>
                    <a:ext uri="{FF2B5EF4-FFF2-40B4-BE49-F238E27FC236}">
                      <a16:creationId xmlns:a16="http://schemas.microsoft.com/office/drawing/2014/main" id="{A6D06252-B876-4A3D-91A9-ECBA91F8496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574E05E1-D8A3-4907-9DE7-7ACBE1B70480}"/>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9488A445-BD1B-4B8F-8FAC-6A60AAB7984C}"/>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407CA3AE-A4AB-435D-94C4-F5AC1FA417C8}"/>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70670C2E-DBEF-42B5-BECD-B595161DA3E0}"/>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2D4E6FDF-7389-4E51-994B-CE357B37BEE3}"/>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3135A571-AEFB-48E2-80AD-FB0D261BDC8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88BB4263-BFF4-4332-B028-4CD3803EEAB5}"/>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1551372B-715C-483C-8058-F85BF0B41BC5}"/>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8" name="Oval 277">
                <a:extLst>
                  <a:ext uri="{FF2B5EF4-FFF2-40B4-BE49-F238E27FC236}">
                    <a16:creationId xmlns:a16="http://schemas.microsoft.com/office/drawing/2014/main" id="{A19D4AC7-837A-4440-960C-A2CA5A7463E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9" name="Oval 278">
                <a:extLst>
                  <a:ext uri="{FF2B5EF4-FFF2-40B4-BE49-F238E27FC236}">
                    <a16:creationId xmlns:a16="http://schemas.microsoft.com/office/drawing/2014/main" id="{510615FC-1284-4CB5-8407-7823CAC337B6}"/>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0" name="Oval 279">
                <a:extLst>
                  <a:ext uri="{FF2B5EF4-FFF2-40B4-BE49-F238E27FC236}">
                    <a16:creationId xmlns:a16="http://schemas.microsoft.com/office/drawing/2014/main" id="{9C8BDF04-9C32-4E68-A7D7-3770EA413A75}"/>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1" name="Oval 280">
                <a:extLst>
                  <a:ext uri="{FF2B5EF4-FFF2-40B4-BE49-F238E27FC236}">
                    <a16:creationId xmlns:a16="http://schemas.microsoft.com/office/drawing/2014/main" id="{B814B3EE-9880-4BC9-A768-DB9FD9369628}"/>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2" name="Oval 281">
                <a:extLst>
                  <a:ext uri="{FF2B5EF4-FFF2-40B4-BE49-F238E27FC236}">
                    <a16:creationId xmlns:a16="http://schemas.microsoft.com/office/drawing/2014/main" id="{5589C303-965D-4637-B9F9-9464486B314D}"/>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83" name="Straight Connector 282">
                <a:extLst>
                  <a:ext uri="{FF2B5EF4-FFF2-40B4-BE49-F238E27FC236}">
                    <a16:creationId xmlns:a16="http://schemas.microsoft.com/office/drawing/2014/main" id="{26713722-1604-41C7-996E-37E0E6D043E9}"/>
                  </a:ext>
                </a:extLst>
              </p:cNvPr>
              <p:cNvCxnSpPr>
                <a:cxnSpLocks/>
              </p:cNvCxnSpPr>
              <p:nvPr/>
            </p:nvCxnSpPr>
            <p:spPr>
              <a:xfrm>
                <a:off x="27113262" y="7303347"/>
                <a:ext cx="1259939" cy="1092465"/>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E0675AF5-3A58-44AC-A0B4-D011535D9F58}"/>
                </a:ext>
              </a:extLst>
            </p:cNvPr>
            <p:cNvGrpSpPr/>
            <p:nvPr/>
          </p:nvGrpSpPr>
          <p:grpSpPr>
            <a:xfrm>
              <a:off x="1615439" y="4286369"/>
              <a:ext cx="704702" cy="738664"/>
              <a:chOff x="2398798" y="5581650"/>
              <a:chExt cx="790575" cy="790576"/>
            </a:xfrm>
          </p:grpSpPr>
          <p:cxnSp>
            <p:nvCxnSpPr>
              <p:cNvPr id="287" name="Straight Arrow Connector 286">
                <a:extLst>
                  <a:ext uri="{FF2B5EF4-FFF2-40B4-BE49-F238E27FC236}">
                    <a16:creationId xmlns:a16="http://schemas.microsoft.com/office/drawing/2014/main" id="{30210D64-04D0-468F-AF2A-3BA34CF7BD3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AD8F287-AA01-4AF9-AB4B-C733FD8DF422}"/>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Oval 288">
              <a:extLst>
                <a:ext uri="{FF2B5EF4-FFF2-40B4-BE49-F238E27FC236}">
                  <a16:creationId xmlns:a16="http://schemas.microsoft.com/office/drawing/2014/main" id="{04C4F158-2C3A-4D24-A6C4-DA21457F52BF}"/>
                </a:ext>
              </a:extLst>
            </p:cNvPr>
            <p:cNvSpPr/>
            <p:nvPr/>
          </p:nvSpPr>
          <p:spPr>
            <a:xfrm>
              <a:off x="1977531" y="438870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FA153C3A-C20C-4025-A9CE-E048124FA668}"/>
                </a:ext>
              </a:extLst>
            </p:cNvPr>
            <p:cNvSpPr/>
            <p:nvPr/>
          </p:nvSpPr>
          <p:spPr>
            <a:xfrm>
              <a:off x="1786749" y="448136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E2561D08-7170-4BD4-ADCB-C93B6174D71D}"/>
                </a:ext>
              </a:extLst>
            </p:cNvPr>
            <p:cNvSpPr/>
            <p:nvPr/>
          </p:nvSpPr>
          <p:spPr>
            <a:xfrm>
              <a:off x="1683083"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ECEC0B4A-CC2C-4C35-B061-1967CF007859}"/>
                </a:ext>
              </a:extLst>
            </p:cNvPr>
            <p:cNvSpPr/>
            <p:nvPr/>
          </p:nvSpPr>
          <p:spPr>
            <a:xfrm>
              <a:off x="1807449"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4DBBAFCF-BDF0-4CB0-ABC3-B731BE6804F1}"/>
                </a:ext>
              </a:extLst>
            </p:cNvPr>
            <p:cNvSpPr/>
            <p:nvPr/>
          </p:nvSpPr>
          <p:spPr>
            <a:xfrm>
              <a:off x="1753085" y="493147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1D73041D-B23B-47EF-B2C0-72AA645C47E7}"/>
                </a:ext>
              </a:extLst>
            </p:cNvPr>
            <p:cNvSpPr/>
            <p:nvPr/>
          </p:nvSpPr>
          <p:spPr>
            <a:xfrm>
              <a:off x="2067606" y="448377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5" name="Oval 294">
              <a:extLst>
                <a:ext uri="{FF2B5EF4-FFF2-40B4-BE49-F238E27FC236}">
                  <a16:creationId xmlns:a16="http://schemas.microsoft.com/office/drawing/2014/main" id="{60FF01A9-3BCD-499A-B692-1E793865B82E}"/>
                </a:ext>
              </a:extLst>
            </p:cNvPr>
            <p:cNvSpPr/>
            <p:nvPr/>
          </p:nvSpPr>
          <p:spPr>
            <a:xfrm>
              <a:off x="1966684" y="490977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6" name="Oval 295">
              <a:extLst>
                <a:ext uri="{FF2B5EF4-FFF2-40B4-BE49-F238E27FC236}">
                  <a16:creationId xmlns:a16="http://schemas.microsoft.com/office/drawing/2014/main" id="{B3FA1F56-3647-4DE1-A4D7-222A26D74291}"/>
                </a:ext>
              </a:extLst>
            </p:cNvPr>
            <p:cNvSpPr/>
            <p:nvPr/>
          </p:nvSpPr>
          <p:spPr>
            <a:xfrm>
              <a:off x="2078873" y="488796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7" name="Oval 296">
              <a:extLst>
                <a:ext uri="{FF2B5EF4-FFF2-40B4-BE49-F238E27FC236}">
                  <a16:creationId xmlns:a16="http://schemas.microsoft.com/office/drawing/2014/main" id="{4C67170D-DC0A-410C-8A1B-53615B5BEBFA}"/>
                </a:ext>
              </a:extLst>
            </p:cNvPr>
            <p:cNvSpPr/>
            <p:nvPr/>
          </p:nvSpPr>
          <p:spPr>
            <a:xfrm>
              <a:off x="2047229" y="478139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8" name="Oval 297">
              <a:extLst>
                <a:ext uri="{FF2B5EF4-FFF2-40B4-BE49-F238E27FC236}">
                  <a16:creationId xmlns:a16="http://schemas.microsoft.com/office/drawing/2014/main" id="{063942BF-A10E-4804-98E8-644CA68D05E3}"/>
                </a:ext>
              </a:extLst>
            </p:cNvPr>
            <p:cNvSpPr/>
            <p:nvPr/>
          </p:nvSpPr>
          <p:spPr>
            <a:xfrm>
              <a:off x="1903923" y="456549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9" name="Oval 298">
              <a:extLst>
                <a:ext uri="{FF2B5EF4-FFF2-40B4-BE49-F238E27FC236}">
                  <a16:creationId xmlns:a16="http://schemas.microsoft.com/office/drawing/2014/main" id="{AC16F6C2-4AD9-49AB-9BC0-76D43A00D6BF}"/>
                </a:ext>
              </a:extLst>
            </p:cNvPr>
            <p:cNvSpPr/>
            <p:nvPr/>
          </p:nvSpPr>
          <p:spPr>
            <a:xfrm>
              <a:off x="2218259" y="4855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0" name="Oval 299">
              <a:extLst>
                <a:ext uri="{FF2B5EF4-FFF2-40B4-BE49-F238E27FC236}">
                  <a16:creationId xmlns:a16="http://schemas.microsoft.com/office/drawing/2014/main" id="{4E52E33A-967D-490F-A3D1-6A43E09B945E}"/>
                </a:ext>
              </a:extLst>
            </p:cNvPr>
            <p:cNvSpPr/>
            <p:nvPr/>
          </p:nvSpPr>
          <p:spPr>
            <a:xfrm>
              <a:off x="2197883" y="466466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01" name="Straight Connector 300">
              <a:extLst>
                <a:ext uri="{FF2B5EF4-FFF2-40B4-BE49-F238E27FC236}">
                  <a16:creationId xmlns:a16="http://schemas.microsoft.com/office/drawing/2014/main" id="{A1BED212-EE27-44CA-8533-151EB2F11838}"/>
                </a:ext>
              </a:extLst>
            </p:cNvPr>
            <p:cNvCxnSpPr>
              <a:cxnSpLocks/>
            </p:cNvCxnSpPr>
            <p:nvPr/>
          </p:nvCxnSpPr>
          <p:spPr>
            <a:xfrm flipV="1">
              <a:off x="1667204" y="4511310"/>
              <a:ext cx="611281" cy="439711"/>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61B12ACD-A5FF-4BE9-A66F-D248F16DF07E}"/>
                </a:ext>
              </a:extLst>
            </p:cNvPr>
            <p:cNvGrpSpPr/>
            <p:nvPr/>
          </p:nvGrpSpPr>
          <p:grpSpPr>
            <a:xfrm>
              <a:off x="3027356" y="4286369"/>
              <a:ext cx="704702" cy="738664"/>
              <a:chOff x="2398798" y="5581650"/>
              <a:chExt cx="790575" cy="790576"/>
            </a:xfrm>
          </p:grpSpPr>
          <p:cxnSp>
            <p:nvCxnSpPr>
              <p:cNvPr id="303" name="Straight Arrow Connector 302">
                <a:extLst>
                  <a:ext uri="{FF2B5EF4-FFF2-40B4-BE49-F238E27FC236}">
                    <a16:creationId xmlns:a16="http://schemas.microsoft.com/office/drawing/2014/main" id="{E96FAFB7-DBA1-41E6-8BC0-177279756E4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DFA2C76-4493-4533-8C74-DFB73F6E11E6}"/>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Oval 304">
              <a:extLst>
                <a:ext uri="{FF2B5EF4-FFF2-40B4-BE49-F238E27FC236}">
                  <a16:creationId xmlns:a16="http://schemas.microsoft.com/office/drawing/2014/main" id="{0DCD1B65-17F8-4CBF-9931-46DB1060002F}"/>
                </a:ext>
              </a:extLst>
            </p:cNvPr>
            <p:cNvSpPr/>
            <p:nvPr/>
          </p:nvSpPr>
          <p:spPr>
            <a:xfrm>
              <a:off x="3446888" y="445733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2F8B5BD6-5CCA-40CA-8C1D-6766EFB48FFC}"/>
                </a:ext>
              </a:extLst>
            </p:cNvPr>
            <p:cNvSpPr/>
            <p:nvPr/>
          </p:nvSpPr>
          <p:spPr>
            <a:xfrm>
              <a:off x="3268109" y="440899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6B5E9937-EB96-4229-9FC4-E1DE3A4D8838}"/>
                </a:ext>
              </a:extLst>
            </p:cNvPr>
            <p:cNvSpPr/>
            <p:nvPr/>
          </p:nvSpPr>
          <p:spPr>
            <a:xfrm>
              <a:off x="3446887" y="457439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D8BDAF8F-515D-4454-A528-E68D2DD26737}"/>
                </a:ext>
              </a:extLst>
            </p:cNvPr>
            <p:cNvSpPr/>
            <p:nvPr/>
          </p:nvSpPr>
          <p:spPr>
            <a:xfrm>
              <a:off x="3585106" y="450874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1C3E18CB-95E6-40C1-AA50-88B3ABA56A4C}"/>
                </a:ext>
              </a:extLst>
            </p:cNvPr>
            <p:cNvSpPr/>
            <p:nvPr/>
          </p:nvSpPr>
          <p:spPr>
            <a:xfrm>
              <a:off x="3467263" y="490965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6BF5008A-06C2-47E9-B793-E49BA3590AA8}"/>
                </a:ext>
              </a:extLst>
            </p:cNvPr>
            <p:cNvSpPr/>
            <p:nvPr/>
          </p:nvSpPr>
          <p:spPr>
            <a:xfrm>
              <a:off x="3620625" y="466274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59B852B3-16CA-49F3-86DC-334A9826DA43}"/>
                </a:ext>
              </a:extLst>
            </p:cNvPr>
            <p:cNvSpPr/>
            <p:nvPr/>
          </p:nvSpPr>
          <p:spPr>
            <a:xfrm>
              <a:off x="3093514" y="453486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2" name="Oval 311">
              <a:extLst>
                <a:ext uri="{FF2B5EF4-FFF2-40B4-BE49-F238E27FC236}">
                  <a16:creationId xmlns:a16="http://schemas.microsoft.com/office/drawing/2014/main" id="{D62F25E7-0364-4D97-9535-5E899C0EB8E3}"/>
                </a:ext>
              </a:extLst>
            </p:cNvPr>
            <p:cNvSpPr/>
            <p:nvPr/>
          </p:nvSpPr>
          <p:spPr>
            <a:xfrm>
              <a:off x="3177443" y="475461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3" name="Oval 312">
              <a:extLst>
                <a:ext uri="{FF2B5EF4-FFF2-40B4-BE49-F238E27FC236}">
                  <a16:creationId xmlns:a16="http://schemas.microsoft.com/office/drawing/2014/main" id="{C62FC2B5-A5BF-4B18-88CB-18B85DF17A16}"/>
                </a:ext>
              </a:extLst>
            </p:cNvPr>
            <p:cNvSpPr/>
            <p:nvPr/>
          </p:nvSpPr>
          <p:spPr>
            <a:xfrm>
              <a:off x="3341466" y="454771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4" name="Oval 313">
              <a:extLst>
                <a:ext uri="{FF2B5EF4-FFF2-40B4-BE49-F238E27FC236}">
                  <a16:creationId xmlns:a16="http://schemas.microsoft.com/office/drawing/2014/main" id="{B692A2A6-E6B8-493F-AF46-FFBC53764631}"/>
                </a:ext>
              </a:extLst>
            </p:cNvPr>
            <p:cNvSpPr/>
            <p:nvPr/>
          </p:nvSpPr>
          <p:spPr>
            <a:xfrm>
              <a:off x="3089633" y="461195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5" name="Oval 314">
              <a:extLst>
                <a:ext uri="{FF2B5EF4-FFF2-40B4-BE49-F238E27FC236}">
                  <a16:creationId xmlns:a16="http://schemas.microsoft.com/office/drawing/2014/main" id="{DEACCB2C-76AC-48FD-A837-1C1A8B17DA4B}"/>
                </a:ext>
              </a:extLst>
            </p:cNvPr>
            <p:cNvSpPr/>
            <p:nvPr/>
          </p:nvSpPr>
          <p:spPr>
            <a:xfrm>
              <a:off x="3086603" y="484489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6" name="Oval 315">
              <a:extLst>
                <a:ext uri="{FF2B5EF4-FFF2-40B4-BE49-F238E27FC236}">
                  <a16:creationId xmlns:a16="http://schemas.microsoft.com/office/drawing/2014/main" id="{2A91DF35-C566-4977-9EAF-8CB52ECB22DF}"/>
                </a:ext>
              </a:extLst>
            </p:cNvPr>
            <p:cNvSpPr/>
            <p:nvPr/>
          </p:nvSpPr>
          <p:spPr>
            <a:xfrm>
              <a:off x="3254474" y="486168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7" name="Straight Connector 316">
              <a:extLst>
                <a:ext uri="{FF2B5EF4-FFF2-40B4-BE49-F238E27FC236}">
                  <a16:creationId xmlns:a16="http://schemas.microsoft.com/office/drawing/2014/main" id="{D90B4C4E-D571-4ECB-A925-0BDFB4BC3C90}"/>
                </a:ext>
              </a:extLst>
            </p:cNvPr>
            <p:cNvCxnSpPr>
              <a:cxnSpLocks/>
            </p:cNvCxnSpPr>
            <p:nvPr/>
          </p:nvCxnSpPr>
          <p:spPr>
            <a:xfrm>
              <a:off x="3104687" y="4420905"/>
              <a:ext cx="477823" cy="414310"/>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2C566520-A2E9-4B45-8E6E-718E25A90F75}"/>
                </a:ext>
              </a:extLst>
            </p:cNvPr>
            <p:cNvSpPr txBox="1"/>
            <p:nvPr/>
          </p:nvSpPr>
          <p:spPr>
            <a:xfrm>
              <a:off x="617917" y="4069767"/>
              <a:ext cx="903794" cy="276999"/>
            </a:xfrm>
            <a:prstGeom prst="rect">
              <a:avLst/>
            </a:prstGeom>
            <a:noFill/>
          </p:spPr>
          <p:txBody>
            <a:bodyPr wrap="square">
              <a:spAutoFit/>
            </a:bodyPr>
            <a:lstStyle/>
            <a:p>
              <a:pPr algn="ctr"/>
              <a:r>
                <a:rPr lang="en-AU" sz="1200" dirty="0">
                  <a:solidFill>
                    <a:schemeClr val="tx1"/>
                  </a:solidFill>
                  <a:latin typeface="Product Sans" panose="020B0403030502040203" pitchFamily="34" charset="0"/>
                  <a:ea typeface="Open Sans" pitchFamily="2" charset="0"/>
                  <a:cs typeface="Open Sans" pitchFamily="2" charset="0"/>
                </a:rPr>
                <a:t>Feature 1</a:t>
              </a:r>
            </a:p>
          </p:txBody>
        </p:sp>
        <p:sp>
          <p:nvSpPr>
            <p:cNvPr id="319" name="TextBox 318">
              <a:extLst>
                <a:ext uri="{FF2B5EF4-FFF2-40B4-BE49-F238E27FC236}">
                  <a16:creationId xmlns:a16="http://schemas.microsoft.com/office/drawing/2014/main" id="{7156B6D3-9354-4E06-A01B-B66BAEA7B35E}"/>
                </a:ext>
              </a:extLst>
            </p:cNvPr>
            <p:cNvSpPr txBox="1"/>
            <p:nvPr/>
          </p:nvSpPr>
          <p:spPr>
            <a:xfrm>
              <a:off x="1520171" y="406191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0" name="TextBox 319">
              <a:extLst>
                <a:ext uri="{FF2B5EF4-FFF2-40B4-BE49-F238E27FC236}">
                  <a16:creationId xmlns:a16="http://schemas.microsoft.com/office/drawing/2014/main" id="{4FE46AC3-7C39-49C3-A8E4-A3EAE2261AB3}"/>
                </a:ext>
              </a:extLst>
            </p:cNvPr>
            <p:cNvSpPr txBox="1"/>
            <p:nvPr/>
          </p:nvSpPr>
          <p:spPr>
            <a:xfrm>
              <a:off x="2948186" y="406190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1" name="TextBox 320">
              <a:extLst>
                <a:ext uri="{FF2B5EF4-FFF2-40B4-BE49-F238E27FC236}">
                  <a16:creationId xmlns:a16="http://schemas.microsoft.com/office/drawing/2014/main" id="{D86DDCFE-F45B-45F4-A5B7-954BFE5F46C2}"/>
                </a:ext>
              </a:extLst>
            </p:cNvPr>
            <p:cNvSpPr txBox="1"/>
            <p:nvPr/>
          </p:nvSpPr>
          <p:spPr>
            <a:xfrm>
              <a:off x="2462578" y="439694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22" name="TextBox 321">
              <a:extLst>
                <a:ext uri="{FF2B5EF4-FFF2-40B4-BE49-F238E27FC236}">
                  <a16:creationId xmlns:a16="http://schemas.microsoft.com/office/drawing/2014/main" id="{479DD01E-5318-475F-87DC-E70CB0787288}"/>
                </a:ext>
              </a:extLst>
            </p:cNvPr>
            <p:cNvSpPr txBox="1"/>
            <p:nvPr/>
          </p:nvSpPr>
          <p:spPr>
            <a:xfrm>
              <a:off x="579862" y="3711791"/>
              <a:ext cx="3461860"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Univariate TS feature</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grpSp>
      <p:sp>
        <p:nvSpPr>
          <p:cNvPr id="323" name="TextBox 322">
            <a:extLst>
              <a:ext uri="{FF2B5EF4-FFF2-40B4-BE49-F238E27FC236}">
                <a16:creationId xmlns:a16="http://schemas.microsoft.com/office/drawing/2014/main" id="{947E1599-21BF-4AB2-B4E7-3F19F11D1722}"/>
              </a:ext>
            </a:extLst>
          </p:cNvPr>
          <p:cNvSpPr txBox="1"/>
          <p:nvPr/>
        </p:nvSpPr>
        <p:spPr>
          <a:xfrm>
            <a:off x="3666748" y="4937791"/>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univariate TS feature(s)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globally altered properties </a:t>
            </a:r>
            <a:r>
              <a:rPr lang="en-US" sz="1400" dirty="0">
                <a:latin typeface="Product Sans" panose="020B0403030502040203" pitchFamily="34" charset="0"/>
                <a:ea typeface="Open Sans" pitchFamily="2" charset="0"/>
                <a:cs typeface="Open Sans" pitchFamily="2" charset="0"/>
              </a:rPr>
              <a:t>in participants with vs. without schizophrenia</a:t>
            </a:r>
            <a:r>
              <a:rPr lang="en-US" sz="1400" b="1" dirty="0">
                <a:latin typeface="Product Sans" panose="020B0403030502040203" pitchFamily="34" charset="0"/>
                <a:ea typeface="Open Sans" pitchFamily="2" charset="0"/>
                <a:cs typeface="Open Sans" pitchFamily="2" charset="0"/>
              </a:rPr>
              <a:t>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7799313" y="1006428"/>
            <a:ext cx="375772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3. Combo-wise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30" name="Right Bracket 329">
            <a:extLst>
              <a:ext uri="{FF2B5EF4-FFF2-40B4-BE49-F238E27FC236}">
                <a16:creationId xmlns:a16="http://schemas.microsoft.com/office/drawing/2014/main" id="{54396E7D-2A0E-4B20-8796-66D857A2DD6E}"/>
              </a:ext>
            </a:extLst>
          </p:cNvPr>
          <p:cNvSpPr/>
          <p:nvPr/>
        </p:nvSpPr>
        <p:spPr>
          <a:xfrm rot="16200000">
            <a:off x="8846548" y="1813169"/>
            <a:ext cx="58310" cy="76583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332" name="TextBox 331">
            <a:extLst>
              <a:ext uri="{FF2B5EF4-FFF2-40B4-BE49-F238E27FC236}">
                <a16:creationId xmlns:a16="http://schemas.microsoft.com/office/drawing/2014/main" id="{E2197DC9-C95C-4E4F-8EEE-F675F089FE9F}"/>
              </a:ext>
            </a:extLst>
          </p:cNvPr>
          <p:cNvSpPr txBox="1"/>
          <p:nvPr/>
        </p:nvSpPr>
        <p:spPr>
          <a:xfrm>
            <a:off x="8357288" y="1882403"/>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33" name="TextBox 332">
            <a:extLst>
              <a:ext uri="{FF2B5EF4-FFF2-40B4-BE49-F238E27FC236}">
                <a16:creationId xmlns:a16="http://schemas.microsoft.com/office/drawing/2014/main" id="{EDA58AE5-3589-4856-8F2F-4E560CFE62A8}"/>
              </a:ext>
            </a:extLst>
          </p:cNvPr>
          <p:cNvSpPr txBox="1"/>
          <p:nvPr/>
        </p:nvSpPr>
        <p:spPr>
          <a:xfrm>
            <a:off x="9240979" y="1880306"/>
            <a:ext cx="89105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339" name="Straight Arrow Connector 338">
            <a:extLst>
              <a:ext uri="{FF2B5EF4-FFF2-40B4-BE49-F238E27FC236}">
                <a16:creationId xmlns:a16="http://schemas.microsoft.com/office/drawing/2014/main" id="{85EB8F3D-794C-41F3-8487-C6B9241D54E6}"/>
              </a:ext>
            </a:extLst>
          </p:cNvPr>
          <p:cNvCxnSpPr>
            <a:cxnSpLocks/>
          </p:cNvCxnSpPr>
          <p:nvPr/>
        </p:nvCxnSpPr>
        <p:spPr>
          <a:xfrm>
            <a:off x="11204344" y="2255538"/>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3C570123-EFD5-4FA9-86A7-9FAB7736696E}"/>
              </a:ext>
            </a:extLst>
          </p:cNvPr>
          <p:cNvSpPr txBox="1"/>
          <p:nvPr/>
        </p:nvSpPr>
        <p:spPr>
          <a:xfrm>
            <a:off x="11164132" y="2514634"/>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7550839" y="5026262"/>
            <a:ext cx="4171866" cy="738664"/>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specifically altered individual activity dynamics </a:t>
            </a:r>
            <a:r>
              <a:rPr lang="en-US" sz="1400" dirty="0">
                <a:latin typeface="Product Sans" panose="020B0403030502040203" pitchFamily="34" charset="0"/>
                <a:ea typeface="Open Sans" pitchFamily="2" charset="0"/>
                <a:cs typeface="Open Sans" pitchFamily="2" charset="0"/>
              </a:rPr>
              <a:t>in participants with vs. without schizophrenia </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408" name="Group 407">
            <a:extLst>
              <a:ext uri="{FF2B5EF4-FFF2-40B4-BE49-F238E27FC236}">
                <a16:creationId xmlns:a16="http://schemas.microsoft.com/office/drawing/2014/main" id="{37BF5438-5290-46B0-88FE-B62CBCA8A5D0}"/>
              </a:ext>
            </a:extLst>
          </p:cNvPr>
          <p:cNvGrpSpPr/>
          <p:nvPr/>
        </p:nvGrpSpPr>
        <p:grpSpPr>
          <a:xfrm>
            <a:off x="9266674" y="4070116"/>
            <a:ext cx="704702" cy="738664"/>
            <a:chOff x="26963080" y="6779941"/>
            <a:chExt cx="1858181" cy="1947733"/>
          </a:xfrm>
        </p:grpSpPr>
        <p:grpSp>
          <p:nvGrpSpPr>
            <p:cNvPr id="409" name="Group 408">
              <a:extLst>
                <a:ext uri="{FF2B5EF4-FFF2-40B4-BE49-F238E27FC236}">
                  <a16:creationId xmlns:a16="http://schemas.microsoft.com/office/drawing/2014/main" id="{C0ACBEB7-A561-4F0A-A4BC-D12CFB57750F}"/>
                </a:ext>
              </a:extLst>
            </p:cNvPr>
            <p:cNvGrpSpPr/>
            <p:nvPr/>
          </p:nvGrpSpPr>
          <p:grpSpPr>
            <a:xfrm>
              <a:off x="26963080" y="6779941"/>
              <a:ext cx="1858181" cy="1947733"/>
              <a:chOff x="2398798" y="5581650"/>
              <a:chExt cx="790575" cy="790576"/>
            </a:xfrm>
          </p:grpSpPr>
          <p:cxnSp>
            <p:nvCxnSpPr>
              <p:cNvPr id="423" name="Straight Arrow Connector 422">
                <a:extLst>
                  <a:ext uri="{FF2B5EF4-FFF2-40B4-BE49-F238E27FC236}">
                    <a16:creationId xmlns:a16="http://schemas.microsoft.com/office/drawing/2014/main" id="{8ED74F26-8A56-4B56-BCB6-122AD4306C9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8617E626-86AF-4D4A-AA50-CDC13554E29B}"/>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0" name="Oval 409">
              <a:extLst>
                <a:ext uri="{FF2B5EF4-FFF2-40B4-BE49-F238E27FC236}">
                  <a16:creationId xmlns:a16="http://schemas.microsoft.com/office/drawing/2014/main" id="{FBEDF3A6-D6E2-48A9-A9C8-0B930F2A7C26}"/>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1" name="Oval 410">
              <a:extLst>
                <a:ext uri="{FF2B5EF4-FFF2-40B4-BE49-F238E27FC236}">
                  <a16:creationId xmlns:a16="http://schemas.microsoft.com/office/drawing/2014/main" id="{FFE5AA75-213C-44D5-B072-34B975290A1E}"/>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2" name="Oval 411">
              <a:extLst>
                <a:ext uri="{FF2B5EF4-FFF2-40B4-BE49-F238E27FC236}">
                  <a16:creationId xmlns:a16="http://schemas.microsoft.com/office/drawing/2014/main" id="{CABE8B04-32AD-4EE4-99F6-0E3554A7B682}"/>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3" name="Oval 412">
              <a:extLst>
                <a:ext uri="{FF2B5EF4-FFF2-40B4-BE49-F238E27FC236}">
                  <a16:creationId xmlns:a16="http://schemas.microsoft.com/office/drawing/2014/main" id="{173EE4A4-7547-41D5-8991-A6E15E52FA0A}"/>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4" name="Oval 413">
              <a:extLst>
                <a:ext uri="{FF2B5EF4-FFF2-40B4-BE49-F238E27FC236}">
                  <a16:creationId xmlns:a16="http://schemas.microsoft.com/office/drawing/2014/main" id="{2C942DB4-2648-46B7-AE92-A29F235E2B4E}"/>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5" name="Oval 414">
              <a:extLst>
                <a:ext uri="{FF2B5EF4-FFF2-40B4-BE49-F238E27FC236}">
                  <a16:creationId xmlns:a16="http://schemas.microsoft.com/office/drawing/2014/main" id="{0D0AD857-2452-4E3B-B31E-3B49D6EAC03D}"/>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6" name="Oval 415">
              <a:extLst>
                <a:ext uri="{FF2B5EF4-FFF2-40B4-BE49-F238E27FC236}">
                  <a16:creationId xmlns:a16="http://schemas.microsoft.com/office/drawing/2014/main" id="{73ACDBCB-4318-414F-8DFF-FF6DABCBB1E4}"/>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7" name="Oval 416">
              <a:extLst>
                <a:ext uri="{FF2B5EF4-FFF2-40B4-BE49-F238E27FC236}">
                  <a16:creationId xmlns:a16="http://schemas.microsoft.com/office/drawing/2014/main" id="{5D2ED113-4834-4A38-84D7-DA70129B7D09}"/>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8" name="Oval 417">
              <a:extLst>
                <a:ext uri="{FF2B5EF4-FFF2-40B4-BE49-F238E27FC236}">
                  <a16:creationId xmlns:a16="http://schemas.microsoft.com/office/drawing/2014/main" id="{41E89228-55F0-4343-8C97-33B9D7E21BC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9" name="Oval 418">
              <a:extLst>
                <a:ext uri="{FF2B5EF4-FFF2-40B4-BE49-F238E27FC236}">
                  <a16:creationId xmlns:a16="http://schemas.microsoft.com/office/drawing/2014/main" id="{A39FA9DA-04E8-4F3D-BBF0-B03BE509BDB2}"/>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0" name="Oval 419">
              <a:extLst>
                <a:ext uri="{FF2B5EF4-FFF2-40B4-BE49-F238E27FC236}">
                  <a16:creationId xmlns:a16="http://schemas.microsoft.com/office/drawing/2014/main" id="{10AB119B-4A4E-40C1-8B0D-86E2DE6D404D}"/>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1" name="Oval 420">
              <a:extLst>
                <a:ext uri="{FF2B5EF4-FFF2-40B4-BE49-F238E27FC236}">
                  <a16:creationId xmlns:a16="http://schemas.microsoft.com/office/drawing/2014/main" id="{6E45BD87-4032-4B4A-B42A-212DFDDD6AC5}"/>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22" name="Straight Connector 421">
              <a:extLst>
                <a:ext uri="{FF2B5EF4-FFF2-40B4-BE49-F238E27FC236}">
                  <a16:creationId xmlns:a16="http://schemas.microsoft.com/office/drawing/2014/main" id="{AEF6E0F3-7F7F-45D9-B37B-AB88EDB72CDF}"/>
                </a:ext>
              </a:extLst>
            </p:cNvPr>
            <p:cNvCxnSpPr>
              <a:cxnSpLocks/>
            </p:cNvCxnSpPr>
            <p:nvPr/>
          </p:nvCxnSpPr>
          <p:spPr>
            <a:xfrm>
              <a:off x="27113262" y="7303347"/>
              <a:ext cx="1259939" cy="1092465"/>
            </a:xfrm>
            <a:prstGeom prst="line">
              <a:avLst/>
            </a:prstGeom>
            <a:ln w="38100">
              <a:solidFill>
                <a:srgbClr val="B179C4"/>
              </a:solidFill>
            </a:ln>
          </p:spPr>
          <p:style>
            <a:lnRef idx="1">
              <a:schemeClr val="accent1"/>
            </a:lnRef>
            <a:fillRef idx="0">
              <a:schemeClr val="accent1"/>
            </a:fillRef>
            <a:effectRef idx="0">
              <a:schemeClr val="accent1"/>
            </a:effectRef>
            <a:fontRef idx="minor">
              <a:schemeClr val="tx1"/>
            </a:fontRef>
          </p:style>
        </p:cxnSp>
      </p:grpSp>
      <p:sp>
        <p:nvSpPr>
          <p:cNvPr id="425" name="TextBox 424">
            <a:extLst>
              <a:ext uri="{FF2B5EF4-FFF2-40B4-BE49-F238E27FC236}">
                <a16:creationId xmlns:a16="http://schemas.microsoft.com/office/drawing/2014/main" id="{FB975AAA-D8C7-4E1D-AADC-D0E241CA5899}"/>
              </a:ext>
            </a:extLst>
          </p:cNvPr>
          <p:cNvSpPr txBox="1"/>
          <p:nvPr/>
        </p:nvSpPr>
        <p:spPr>
          <a:xfrm>
            <a:off x="7689790" y="3416440"/>
            <a:ext cx="3798662" cy="584775"/>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with all Region-by-Feature combinations (n=1,804)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7329197" y="994274"/>
            <a:ext cx="4676895"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90" name="TextBox 189">
            <a:extLst>
              <a:ext uri="{FF2B5EF4-FFF2-40B4-BE49-F238E27FC236}">
                <a16:creationId xmlns:a16="http://schemas.microsoft.com/office/drawing/2014/main" id="{CF442640-5757-4F31-BA81-B4CC659CCA71}"/>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3" name="TextBox 192">
            <a:extLst>
              <a:ext uri="{FF2B5EF4-FFF2-40B4-BE49-F238E27FC236}">
                <a16:creationId xmlns:a16="http://schemas.microsoft.com/office/drawing/2014/main" id="{5883D324-DF01-49ED-9729-BA2E2CE32C23}"/>
              </a:ext>
            </a:extLst>
          </p:cNvPr>
          <p:cNvSpPr txBox="1"/>
          <p:nvPr/>
        </p:nvSpPr>
        <p:spPr>
          <a:xfrm>
            <a:off x="5751534"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95" name="Table 27">
            <a:extLst>
              <a:ext uri="{FF2B5EF4-FFF2-40B4-BE49-F238E27FC236}">
                <a16:creationId xmlns:a16="http://schemas.microsoft.com/office/drawing/2014/main" id="{E53C9D88-62B0-4583-B515-F98EF1AB708D}"/>
              </a:ext>
            </a:extLst>
          </p:cNvPr>
          <p:cNvGraphicFramePr>
            <a:graphicFrameLocks noGrp="1"/>
          </p:cNvGraphicFramePr>
          <p:nvPr/>
        </p:nvGraphicFramePr>
        <p:xfrm>
          <a:off x="7486734" y="2261271"/>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96" name="Rectangle 195">
            <a:extLst>
              <a:ext uri="{FF2B5EF4-FFF2-40B4-BE49-F238E27FC236}">
                <a16:creationId xmlns:a16="http://schemas.microsoft.com/office/drawing/2014/main" id="{B619FAEE-BEE3-487E-9969-C44AD3643384}"/>
              </a:ext>
            </a:extLst>
          </p:cNvPr>
          <p:cNvSpPr/>
          <p:nvPr/>
        </p:nvSpPr>
        <p:spPr>
          <a:xfrm>
            <a:off x="7486734" y="2261272"/>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TextBox 196">
            <a:extLst>
              <a:ext uri="{FF2B5EF4-FFF2-40B4-BE49-F238E27FC236}">
                <a16:creationId xmlns:a16="http://schemas.microsoft.com/office/drawing/2014/main" id="{5348B164-72FA-4E18-BD86-797CB58D5220}"/>
              </a:ext>
            </a:extLst>
          </p:cNvPr>
          <p:cNvSpPr txBox="1"/>
          <p:nvPr/>
        </p:nvSpPr>
        <p:spPr>
          <a:xfrm>
            <a:off x="7455466" y="1888145"/>
            <a:ext cx="83244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9" name="Right Bracket 198">
            <a:extLst>
              <a:ext uri="{FF2B5EF4-FFF2-40B4-BE49-F238E27FC236}">
                <a16:creationId xmlns:a16="http://schemas.microsoft.com/office/drawing/2014/main" id="{683CE27F-DB5B-40D4-9A23-4A17BA84EFEB}"/>
              </a:ext>
            </a:extLst>
          </p:cNvPr>
          <p:cNvSpPr/>
          <p:nvPr/>
        </p:nvSpPr>
        <p:spPr>
          <a:xfrm rot="16200000">
            <a:off x="7844494" y="1812710"/>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00" name="TextBox 199">
            <a:extLst>
              <a:ext uri="{FF2B5EF4-FFF2-40B4-BE49-F238E27FC236}">
                <a16:creationId xmlns:a16="http://schemas.microsoft.com/office/drawing/2014/main" id="{2A5F5D24-25D9-4737-82B3-3E17395A2E5C}"/>
              </a:ext>
            </a:extLst>
          </p:cNvPr>
          <p:cNvSpPr txBox="1"/>
          <p:nvPr/>
        </p:nvSpPr>
        <p:spPr>
          <a:xfrm>
            <a:off x="8168306" y="2469744"/>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23" name="Right Bracket 222">
            <a:extLst>
              <a:ext uri="{FF2B5EF4-FFF2-40B4-BE49-F238E27FC236}">
                <a16:creationId xmlns:a16="http://schemas.microsoft.com/office/drawing/2014/main" id="{9A9A036E-288B-4726-A6F3-6F5D750FC349}"/>
              </a:ext>
            </a:extLst>
          </p:cNvPr>
          <p:cNvSpPr/>
          <p:nvPr/>
        </p:nvSpPr>
        <p:spPr>
          <a:xfrm rot="16200000">
            <a:off x="9683914" y="1810787"/>
            <a:ext cx="58310" cy="765842"/>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4" name="TextBox 223">
            <a:extLst>
              <a:ext uri="{FF2B5EF4-FFF2-40B4-BE49-F238E27FC236}">
                <a16:creationId xmlns:a16="http://schemas.microsoft.com/office/drawing/2014/main" id="{F5172D10-173B-4077-9C8E-692F2819B738}"/>
              </a:ext>
            </a:extLst>
          </p:cNvPr>
          <p:cNvSpPr txBox="1"/>
          <p:nvPr/>
        </p:nvSpPr>
        <p:spPr>
          <a:xfrm>
            <a:off x="10021304" y="2445812"/>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26" name="Table 27">
            <a:extLst>
              <a:ext uri="{FF2B5EF4-FFF2-40B4-BE49-F238E27FC236}">
                <a16:creationId xmlns:a16="http://schemas.microsoft.com/office/drawing/2014/main" id="{93BFF87C-A281-4BDC-8F05-51FBC2962090}"/>
              </a:ext>
            </a:extLst>
          </p:cNvPr>
          <p:cNvGraphicFramePr>
            <a:graphicFrameLocks noGrp="1"/>
          </p:cNvGraphicFramePr>
          <p:nvPr/>
        </p:nvGraphicFramePr>
        <p:xfrm>
          <a:off x="10356332" y="2265750"/>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27" name="Rectangle 226">
            <a:extLst>
              <a:ext uri="{FF2B5EF4-FFF2-40B4-BE49-F238E27FC236}">
                <a16:creationId xmlns:a16="http://schemas.microsoft.com/office/drawing/2014/main" id="{CBF4F0C5-9DFE-4F11-A6D0-12D88852FE85}"/>
              </a:ext>
            </a:extLst>
          </p:cNvPr>
          <p:cNvSpPr/>
          <p:nvPr/>
        </p:nvSpPr>
        <p:spPr>
          <a:xfrm>
            <a:off x="10356332" y="2265751"/>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Right Bracket 227">
            <a:extLst>
              <a:ext uri="{FF2B5EF4-FFF2-40B4-BE49-F238E27FC236}">
                <a16:creationId xmlns:a16="http://schemas.microsoft.com/office/drawing/2014/main" id="{3E7237F8-D709-41E4-9A47-B182B929A765}"/>
              </a:ext>
            </a:extLst>
          </p:cNvPr>
          <p:cNvSpPr/>
          <p:nvPr/>
        </p:nvSpPr>
        <p:spPr>
          <a:xfrm rot="16200000">
            <a:off x="10714092" y="1805284"/>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9" name="TextBox 228">
            <a:extLst>
              <a:ext uri="{FF2B5EF4-FFF2-40B4-BE49-F238E27FC236}">
                <a16:creationId xmlns:a16="http://schemas.microsoft.com/office/drawing/2014/main" id="{369DE2E8-3B5C-4B3C-9ADD-DC33709F2927}"/>
              </a:ext>
            </a:extLst>
          </p:cNvPr>
          <p:cNvSpPr txBox="1"/>
          <p:nvPr/>
        </p:nvSpPr>
        <p:spPr>
          <a:xfrm>
            <a:off x="10240970" y="1876904"/>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0" name="Right Bracket 229">
            <a:extLst>
              <a:ext uri="{FF2B5EF4-FFF2-40B4-BE49-F238E27FC236}">
                <a16:creationId xmlns:a16="http://schemas.microsoft.com/office/drawing/2014/main" id="{3ECEB51D-A5B2-48B3-B1FB-25F081F4F73A}"/>
              </a:ext>
            </a:extLst>
          </p:cNvPr>
          <p:cNvSpPr/>
          <p:nvPr/>
        </p:nvSpPr>
        <p:spPr>
          <a:xfrm rot="16200000">
            <a:off x="8321810" y="1012770"/>
            <a:ext cx="58552" cy="1728704"/>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1" name="TextBox 230">
            <a:extLst>
              <a:ext uri="{FF2B5EF4-FFF2-40B4-BE49-F238E27FC236}">
                <a16:creationId xmlns:a16="http://schemas.microsoft.com/office/drawing/2014/main" id="{879E243B-8D48-443D-9DAA-B6D30EFAC2B7}"/>
              </a:ext>
            </a:extLst>
          </p:cNvPr>
          <p:cNvSpPr txBox="1"/>
          <p:nvPr/>
        </p:nvSpPr>
        <p:spPr>
          <a:xfrm>
            <a:off x="7576506" y="1558485"/>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2" name="Right Bracket 231">
            <a:extLst>
              <a:ext uri="{FF2B5EF4-FFF2-40B4-BE49-F238E27FC236}">
                <a16:creationId xmlns:a16="http://schemas.microsoft.com/office/drawing/2014/main" id="{6809B5E8-DBA0-4311-BC76-349F4619C2AA}"/>
              </a:ext>
            </a:extLst>
          </p:cNvPr>
          <p:cNvSpPr/>
          <p:nvPr/>
        </p:nvSpPr>
        <p:spPr>
          <a:xfrm rot="16200000">
            <a:off x="10199534" y="977709"/>
            <a:ext cx="58552" cy="1795965"/>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3" name="TextBox 232">
            <a:extLst>
              <a:ext uri="{FF2B5EF4-FFF2-40B4-BE49-F238E27FC236}">
                <a16:creationId xmlns:a16="http://schemas.microsoft.com/office/drawing/2014/main" id="{9B79B662-88DE-4966-83D4-2B5CD12BA536}"/>
              </a:ext>
            </a:extLst>
          </p:cNvPr>
          <p:cNvSpPr txBox="1"/>
          <p:nvPr/>
        </p:nvSpPr>
        <p:spPr>
          <a:xfrm>
            <a:off x="9430124" y="1545150"/>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22</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37" name="Table 27">
            <a:extLst>
              <a:ext uri="{FF2B5EF4-FFF2-40B4-BE49-F238E27FC236}">
                <a16:creationId xmlns:a16="http://schemas.microsoft.com/office/drawing/2014/main" id="{5B0EC3B7-23B1-459F-9456-2AAD0B90F18C}"/>
              </a:ext>
            </a:extLst>
          </p:cNvPr>
          <p:cNvGraphicFramePr>
            <a:graphicFrameLocks noGrp="1"/>
          </p:cNvGraphicFramePr>
          <p:nvPr/>
        </p:nvGraphicFramePr>
        <p:xfrm>
          <a:off x="8488162" y="2269067"/>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38" name="Rectangle 237">
            <a:extLst>
              <a:ext uri="{FF2B5EF4-FFF2-40B4-BE49-F238E27FC236}">
                <a16:creationId xmlns:a16="http://schemas.microsoft.com/office/drawing/2014/main" id="{57C94BF3-3E55-4313-BC75-C3D7914F5641}"/>
              </a:ext>
            </a:extLst>
          </p:cNvPr>
          <p:cNvSpPr/>
          <p:nvPr/>
        </p:nvSpPr>
        <p:spPr>
          <a:xfrm>
            <a:off x="8488162" y="2269068"/>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0" name="Table 27">
            <a:extLst>
              <a:ext uri="{FF2B5EF4-FFF2-40B4-BE49-F238E27FC236}">
                <a16:creationId xmlns:a16="http://schemas.microsoft.com/office/drawing/2014/main" id="{69B51C19-7C53-4E55-A19A-8C8B596680EE}"/>
              </a:ext>
            </a:extLst>
          </p:cNvPr>
          <p:cNvGraphicFramePr>
            <a:graphicFrameLocks noGrp="1"/>
          </p:cNvGraphicFramePr>
          <p:nvPr/>
        </p:nvGraphicFramePr>
        <p:xfrm>
          <a:off x="9326183" y="2270779"/>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41" name="Rectangle 240">
            <a:extLst>
              <a:ext uri="{FF2B5EF4-FFF2-40B4-BE49-F238E27FC236}">
                <a16:creationId xmlns:a16="http://schemas.microsoft.com/office/drawing/2014/main" id="{75BDBA8A-C853-4647-963D-FFA0887AD8C3}"/>
              </a:ext>
            </a:extLst>
          </p:cNvPr>
          <p:cNvSpPr/>
          <p:nvPr/>
        </p:nvSpPr>
        <p:spPr>
          <a:xfrm>
            <a:off x="9326183" y="2270780"/>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TextBox 241">
            <a:extLst>
              <a:ext uri="{FF2B5EF4-FFF2-40B4-BE49-F238E27FC236}">
                <a16:creationId xmlns:a16="http://schemas.microsoft.com/office/drawing/2014/main" id="{E86431AC-A340-4B3D-92DB-FBF7E5160334}"/>
              </a:ext>
            </a:extLst>
          </p:cNvPr>
          <p:cNvSpPr txBox="1"/>
          <p:nvPr/>
        </p:nvSpPr>
        <p:spPr>
          <a:xfrm>
            <a:off x="9074531" y="1465575"/>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1EFFD92B-5EAA-4593-AC8A-BAC8C5289E7C}"/>
              </a:ext>
            </a:extLst>
          </p:cNvPr>
          <p:cNvSpPr>
            <a:spLocks noGrp="1"/>
          </p:cNvSpPr>
          <p:nvPr>
            <p:ph type="sldNum" sz="quarter" idx="12"/>
          </p:nvPr>
        </p:nvSpPr>
        <p:spPr/>
        <p:txBody>
          <a:bodyPr/>
          <a:lstStyle/>
          <a:p>
            <a:fld id="{C42B02F8-E519-4AA4-8330-31B4BA7144F5}" type="slidenum">
              <a:rPr lang="en-AU" smtClean="0"/>
              <a:t>9</a:t>
            </a:fld>
            <a:endParaRPr lang="en-AU"/>
          </a:p>
        </p:txBody>
      </p:sp>
      <p:sp>
        <p:nvSpPr>
          <p:cNvPr id="5" name="Date Placeholder 4">
            <a:extLst>
              <a:ext uri="{FF2B5EF4-FFF2-40B4-BE49-F238E27FC236}">
                <a16:creationId xmlns:a16="http://schemas.microsoft.com/office/drawing/2014/main" id="{5EE5DC3B-A4E3-46B7-A53A-F6BB05C3DF4B}"/>
              </a:ext>
            </a:extLst>
          </p:cNvPr>
          <p:cNvSpPr>
            <a:spLocks noGrp="1"/>
          </p:cNvSpPr>
          <p:nvPr>
            <p:ph type="dt" sz="half" idx="10"/>
          </p:nvPr>
        </p:nvSpPr>
        <p:spPr/>
        <p:txBody>
          <a:bodyPr/>
          <a:lstStyle/>
          <a:p>
            <a:r>
              <a:rPr lang="en-US"/>
              <a:t>CNS 2022</a:t>
            </a:r>
            <a:endParaRPr lang="en-AU"/>
          </a:p>
        </p:txBody>
      </p:sp>
      <p:sp>
        <p:nvSpPr>
          <p:cNvPr id="217" name="Rectangle 216">
            <a:extLst>
              <a:ext uri="{FF2B5EF4-FFF2-40B4-BE49-F238E27FC236}">
                <a16:creationId xmlns:a16="http://schemas.microsoft.com/office/drawing/2014/main" id="{FFB66CB7-51A4-4A4E-B03D-F5297448D6FF}"/>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8" name="Rectangle 217">
            <a:extLst>
              <a:ext uri="{FF2B5EF4-FFF2-40B4-BE49-F238E27FC236}">
                <a16:creationId xmlns:a16="http://schemas.microsoft.com/office/drawing/2014/main" id="{84C92B1B-337F-46A5-9EB5-4176863FD2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9" name="Rectangle 218">
            <a:extLst>
              <a:ext uri="{FF2B5EF4-FFF2-40B4-BE49-F238E27FC236}">
                <a16:creationId xmlns:a16="http://schemas.microsoft.com/office/drawing/2014/main" id="{FA310ECD-E4C5-4AE0-825E-E6A3891AA5E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Rectangle 219">
            <a:extLst>
              <a:ext uri="{FF2B5EF4-FFF2-40B4-BE49-F238E27FC236}">
                <a16:creationId xmlns:a16="http://schemas.microsoft.com/office/drawing/2014/main" id="{3CABD57F-FCF0-4929-8261-071C08AB6448}"/>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TextBox 220">
            <a:extLst>
              <a:ext uri="{FF2B5EF4-FFF2-40B4-BE49-F238E27FC236}">
                <a16:creationId xmlns:a16="http://schemas.microsoft.com/office/drawing/2014/main" id="{AF65E3E9-F363-46DF-9503-3EA7527A547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2" name="TextBox 221">
            <a:extLst>
              <a:ext uri="{FF2B5EF4-FFF2-40B4-BE49-F238E27FC236}">
                <a16:creationId xmlns:a16="http://schemas.microsoft.com/office/drawing/2014/main" id="{9AF43002-4FF6-418C-9E12-59324DE325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5" name="TextBox 224">
            <a:extLst>
              <a:ext uri="{FF2B5EF4-FFF2-40B4-BE49-F238E27FC236}">
                <a16:creationId xmlns:a16="http://schemas.microsoft.com/office/drawing/2014/main" id="{A1A43324-A27B-4079-BAE5-B296D5AFE54C}"/>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34" name="TextBox 233">
            <a:extLst>
              <a:ext uri="{FF2B5EF4-FFF2-40B4-BE49-F238E27FC236}">
                <a16:creationId xmlns:a16="http://schemas.microsoft.com/office/drawing/2014/main" id="{42AEDF92-251D-4FF7-AECC-F9340436B89D}"/>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82519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fade">
                                      <p:cBhvr>
                                        <p:cTn id="16" dur="500"/>
                                        <p:tgtEl>
                                          <p:spTgt spid="2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fade">
                                      <p:cBhvr>
                                        <p:cTn id="22" dur="500"/>
                                        <p:tgtEl>
                                          <p:spTgt spid="2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animEffect transition="in" filter="fade">
                                      <p:cBhvr>
                                        <p:cTn id="25" dur="500"/>
                                        <p:tgtEl>
                                          <p:spTgt spid="20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p:cTn id="28" dur="500"/>
                                        <p:tgtEl>
                                          <p:spTgt spid="2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par>
                                <p:cTn id="32" presetID="10" presetClass="entr" presetSubtype="0" fill="hold" nodeType="with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fade">
                                      <p:cBhvr>
                                        <p:cTn id="34" dur="500"/>
                                        <p:tgtEl>
                                          <p:spTgt spid="212"/>
                                        </p:tgtEl>
                                      </p:cBhvr>
                                    </p:animEffect>
                                  </p:childTnLst>
                                </p:cTn>
                              </p:par>
                              <p:par>
                                <p:cTn id="35" presetID="10" presetClass="entr" presetSubtype="0" fill="hold"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500"/>
                                        <p:tgtEl>
                                          <p:spTgt spid="2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fade">
                                      <p:cBhvr>
                                        <p:cTn id="40" dur="500"/>
                                        <p:tgtEl>
                                          <p:spTgt spid="215"/>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3"/>
                                        </p:tgtEl>
                                        <p:attrNameLst>
                                          <p:attrName>style.visibility</p:attrName>
                                        </p:attrNameLst>
                                      </p:cBhvr>
                                      <p:to>
                                        <p:strVal val="visible"/>
                                      </p:to>
                                    </p:set>
                                    <p:animEffect transition="in" filter="fade">
                                      <p:cBhvr>
                                        <p:cTn id="46" dur="500"/>
                                        <p:tgtEl>
                                          <p:spTgt spid="3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500"/>
                                        <p:tgtEl>
                                          <p:spTgt spid="3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0"/>
                                        </p:tgtEl>
                                        <p:attrNameLst>
                                          <p:attrName>style.visibility</p:attrName>
                                        </p:attrNameLst>
                                      </p:cBhvr>
                                      <p:to>
                                        <p:strVal val="visible"/>
                                      </p:to>
                                    </p:set>
                                    <p:animEffect transition="in" filter="fade">
                                      <p:cBhvr>
                                        <p:cTn id="57" dur="500"/>
                                        <p:tgtEl>
                                          <p:spTgt spid="3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2"/>
                                        </p:tgtEl>
                                        <p:attrNameLst>
                                          <p:attrName>style.visibility</p:attrName>
                                        </p:attrNameLst>
                                      </p:cBhvr>
                                      <p:to>
                                        <p:strVal val="visible"/>
                                      </p:to>
                                    </p:set>
                                    <p:animEffect transition="in" filter="fade">
                                      <p:cBhvr>
                                        <p:cTn id="60" dur="500"/>
                                        <p:tgtEl>
                                          <p:spTgt spid="3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3"/>
                                        </p:tgtEl>
                                        <p:attrNameLst>
                                          <p:attrName>style.visibility</p:attrName>
                                        </p:attrNameLst>
                                      </p:cBhvr>
                                      <p:to>
                                        <p:strVal val="visible"/>
                                      </p:to>
                                    </p:set>
                                    <p:animEffect transition="in" filter="fade">
                                      <p:cBhvr>
                                        <p:cTn id="63" dur="500"/>
                                        <p:tgtEl>
                                          <p:spTgt spid="333"/>
                                        </p:tgtEl>
                                      </p:cBhvr>
                                    </p:animEffect>
                                  </p:childTnLst>
                                </p:cTn>
                              </p:par>
                              <p:par>
                                <p:cTn id="64" presetID="10" presetClass="entr" presetSubtype="0" fill="hold" nodeType="withEffect">
                                  <p:stCondLst>
                                    <p:cond delay="0"/>
                                  </p:stCondLst>
                                  <p:childTnLst>
                                    <p:set>
                                      <p:cBhvr>
                                        <p:cTn id="65" dur="1" fill="hold">
                                          <p:stCondLst>
                                            <p:cond delay="0"/>
                                          </p:stCondLst>
                                        </p:cTn>
                                        <p:tgtEl>
                                          <p:spTgt spid="339"/>
                                        </p:tgtEl>
                                        <p:attrNameLst>
                                          <p:attrName>style.visibility</p:attrName>
                                        </p:attrNameLst>
                                      </p:cBhvr>
                                      <p:to>
                                        <p:strVal val="visible"/>
                                      </p:to>
                                    </p:set>
                                    <p:animEffect transition="in" filter="fade">
                                      <p:cBhvr>
                                        <p:cTn id="66" dur="500"/>
                                        <p:tgtEl>
                                          <p:spTgt spid="3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0"/>
                                        </p:tgtEl>
                                        <p:attrNameLst>
                                          <p:attrName>style.visibility</p:attrName>
                                        </p:attrNameLst>
                                      </p:cBhvr>
                                      <p:to>
                                        <p:strVal val="visible"/>
                                      </p:to>
                                    </p:set>
                                    <p:animEffect transition="in" filter="fade">
                                      <p:cBhvr>
                                        <p:cTn id="69" dur="500"/>
                                        <p:tgtEl>
                                          <p:spTgt spid="3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2"/>
                                        </p:tgtEl>
                                        <p:attrNameLst>
                                          <p:attrName>style.visibility</p:attrName>
                                        </p:attrNameLst>
                                      </p:cBhvr>
                                      <p:to>
                                        <p:strVal val="visible"/>
                                      </p:to>
                                    </p:set>
                                    <p:animEffect transition="in" filter="fade">
                                      <p:cBhvr>
                                        <p:cTn id="72" dur="500"/>
                                        <p:tgtEl>
                                          <p:spTgt spid="352"/>
                                        </p:tgtEl>
                                      </p:cBhvr>
                                    </p:animEffect>
                                  </p:childTnLst>
                                </p:cTn>
                              </p:par>
                              <p:par>
                                <p:cTn id="73" presetID="10" presetClass="entr" presetSubtype="0" fill="hold" nodeType="withEffect">
                                  <p:stCondLst>
                                    <p:cond delay="0"/>
                                  </p:stCondLst>
                                  <p:childTnLst>
                                    <p:set>
                                      <p:cBhvr>
                                        <p:cTn id="74" dur="1" fill="hold">
                                          <p:stCondLst>
                                            <p:cond delay="0"/>
                                          </p:stCondLst>
                                        </p:cTn>
                                        <p:tgtEl>
                                          <p:spTgt spid="408"/>
                                        </p:tgtEl>
                                        <p:attrNameLst>
                                          <p:attrName>style.visibility</p:attrName>
                                        </p:attrNameLst>
                                      </p:cBhvr>
                                      <p:to>
                                        <p:strVal val="visible"/>
                                      </p:to>
                                    </p:set>
                                    <p:animEffect transition="in" filter="fade">
                                      <p:cBhvr>
                                        <p:cTn id="75" dur="500"/>
                                        <p:tgtEl>
                                          <p:spTgt spid="40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25"/>
                                        </p:tgtEl>
                                        <p:attrNameLst>
                                          <p:attrName>style.visibility</p:attrName>
                                        </p:attrNameLst>
                                      </p:cBhvr>
                                      <p:to>
                                        <p:strVal val="visible"/>
                                      </p:to>
                                    </p:set>
                                    <p:animEffect transition="in" filter="fade">
                                      <p:cBhvr>
                                        <p:cTn id="78" dur="500"/>
                                        <p:tgtEl>
                                          <p:spTgt spid="4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6"/>
                                        </p:tgtEl>
                                        <p:attrNameLst>
                                          <p:attrName>style.visibility</p:attrName>
                                        </p:attrNameLst>
                                      </p:cBhvr>
                                      <p:to>
                                        <p:strVal val="visible"/>
                                      </p:to>
                                    </p:set>
                                    <p:animEffect transition="in" filter="fade">
                                      <p:cBhvr>
                                        <p:cTn id="81" dur="500"/>
                                        <p:tgtEl>
                                          <p:spTgt spid="426"/>
                                        </p:tgtEl>
                                      </p:cBhvr>
                                    </p:animEffect>
                                  </p:childTnLst>
                                </p:cTn>
                              </p:par>
                              <p:par>
                                <p:cTn id="82" presetID="10" presetClass="entr" presetSubtype="0" fill="hold" nodeType="withEffect">
                                  <p:stCondLst>
                                    <p:cond delay="0"/>
                                  </p:stCondLst>
                                  <p:childTnLst>
                                    <p:set>
                                      <p:cBhvr>
                                        <p:cTn id="83" dur="1" fill="hold">
                                          <p:stCondLst>
                                            <p:cond delay="0"/>
                                          </p:stCondLst>
                                        </p:cTn>
                                        <p:tgtEl>
                                          <p:spTgt spid="195"/>
                                        </p:tgtEl>
                                        <p:attrNameLst>
                                          <p:attrName>style.visibility</p:attrName>
                                        </p:attrNameLst>
                                      </p:cBhvr>
                                      <p:to>
                                        <p:strVal val="visible"/>
                                      </p:to>
                                    </p:set>
                                    <p:animEffect transition="in" filter="fade">
                                      <p:cBhvr>
                                        <p:cTn id="84" dur="500"/>
                                        <p:tgtEl>
                                          <p:spTgt spid="19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6"/>
                                        </p:tgtEl>
                                        <p:attrNameLst>
                                          <p:attrName>style.visibility</p:attrName>
                                        </p:attrNameLst>
                                      </p:cBhvr>
                                      <p:to>
                                        <p:strVal val="visible"/>
                                      </p:to>
                                    </p:set>
                                    <p:animEffect transition="in" filter="fade">
                                      <p:cBhvr>
                                        <p:cTn id="87" dur="500"/>
                                        <p:tgtEl>
                                          <p:spTgt spid="19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7"/>
                                        </p:tgtEl>
                                        <p:attrNameLst>
                                          <p:attrName>style.visibility</p:attrName>
                                        </p:attrNameLst>
                                      </p:cBhvr>
                                      <p:to>
                                        <p:strVal val="visible"/>
                                      </p:to>
                                    </p:set>
                                    <p:animEffect transition="in" filter="fade">
                                      <p:cBhvr>
                                        <p:cTn id="90" dur="500"/>
                                        <p:tgtEl>
                                          <p:spTgt spid="19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99"/>
                                        </p:tgtEl>
                                        <p:attrNameLst>
                                          <p:attrName>style.visibility</p:attrName>
                                        </p:attrNameLst>
                                      </p:cBhvr>
                                      <p:to>
                                        <p:strVal val="visible"/>
                                      </p:to>
                                    </p:set>
                                    <p:animEffect transition="in" filter="fade">
                                      <p:cBhvr>
                                        <p:cTn id="93" dur="500"/>
                                        <p:tgtEl>
                                          <p:spTgt spid="19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0"/>
                                        </p:tgtEl>
                                        <p:attrNameLst>
                                          <p:attrName>style.visibility</p:attrName>
                                        </p:attrNameLst>
                                      </p:cBhvr>
                                      <p:to>
                                        <p:strVal val="visible"/>
                                      </p:to>
                                    </p:set>
                                    <p:animEffect transition="in" filter="fade">
                                      <p:cBhvr>
                                        <p:cTn id="96" dur="500"/>
                                        <p:tgtEl>
                                          <p:spTgt spid="20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23"/>
                                        </p:tgtEl>
                                        <p:attrNameLst>
                                          <p:attrName>style.visibility</p:attrName>
                                        </p:attrNameLst>
                                      </p:cBhvr>
                                      <p:to>
                                        <p:strVal val="visible"/>
                                      </p:to>
                                    </p:set>
                                    <p:animEffect transition="in" filter="fade">
                                      <p:cBhvr>
                                        <p:cTn id="99" dur="500"/>
                                        <p:tgtEl>
                                          <p:spTgt spid="2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24"/>
                                        </p:tgtEl>
                                        <p:attrNameLst>
                                          <p:attrName>style.visibility</p:attrName>
                                        </p:attrNameLst>
                                      </p:cBhvr>
                                      <p:to>
                                        <p:strVal val="visible"/>
                                      </p:to>
                                    </p:set>
                                    <p:animEffect transition="in" filter="fade">
                                      <p:cBhvr>
                                        <p:cTn id="102" dur="500"/>
                                        <p:tgtEl>
                                          <p:spTgt spid="224"/>
                                        </p:tgtEl>
                                      </p:cBhvr>
                                    </p:animEffect>
                                  </p:childTnLst>
                                </p:cTn>
                              </p:par>
                              <p:par>
                                <p:cTn id="103" presetID="10" presetClass="entr" presetSubtype="0" fill="hold" nodeType="withEffect">
                                  <p:stCondLst>
                                    <p:cond delay="0"/>
                                  </p:stCondLst>
                                  <p:childTnLst>
                                    <p:set>
                                      <p:cBhvr>
                                        <p:cTn id="104" dur="1" fill="hold">
                                          <p:stCondLst>
                                            <p:cond delay="0"/>
                                          </p:stCondLst>
                                        </p:cTn>
                                        <p:tgtEl>
                                          <p:spTgt spid="226"/>
                                        </p:tgtEl>
                                        <p:attrNameLst>
                                          <p:attrName>style.visibility</p:attrName>
                                        </p:attrNameLst>
                                      </p:cBhvr>
                                      <p:to>
                                        <p:strVal val="visible"/>
                                      </p:to>
                                    </p:set>
                                    <p:animEffect transition="in" filter="fade">
                                      <p:cBhvr>
                                        <p:cTn id="105" dur="500"/>
                                        <p:tgtEl>
                                          <p:spTgt spid="22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7"/>
                                        </p:tgtEl>
                                        <p:attrNameLst>
                                          <p:attrName>style.visibility</p:attrName>
                                        </p:attrNameLst>
                                      </p:cBhvr>
                                      <p:to>
                                        <p:strVal val="visible"/>
                                      </p:to>
                                    </p:set>
                                    <p:animEffect transition="in" filter="fade">
                                      <p:cBhvr>
                                        <p:cTn id="108" dur="500"/>
                                        <p:tgtEl>
                                          <p:spTgt spid="22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28"/>
                                        </p:tgtEl>
                                        <p:attrNameLst>
                                          <p:attrName>style.visibility</p:attrName>
                                        </p:attrNameLst>
                                      </p:cBhvr>
                                      <p:to>
                                        <p:strVal val="visible"/>
                                      </p:to>
                                    </p:set>
                                    <p:animEffect transition="in" filter="fade">
                                      <p:cBhvr>
                                        <p:cTn id="111" dur="500"/>
                                        <p:tgtEl>
                                          <p:spTgt spid="2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29"/>
                                        </p:tgtEl>
                                        <p:attrNameLst>
                                          <p:attrName>style.visibility</p:attrName>
                                        </p:attrNameLst>
                                      </p:cBhvr>
                                      <p:to>
                                        <p:strVal val="visible"/>
                                      </p:to>
                                    </p:set>
                                    <p:animEffect transition="in" filter="fade">
                                      <p:cBhvr>
                                        <p:cTn id="114" dur="500"/>
                                        <p:tgtEl>
                                          <p:spTgt spid="22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30"/>
                                        </p:tgtEl>
                                        <p:attrNameLst>
                                          <p:attrName>style.visibility</p:attrName>
                                        </p:attrNameLst>
                                      </p:cBhvr>
                                      <p:to>
                                        <p:strVal val="visible"/>
                                      </p:to>
                                    </p:set>
                                    <p:animEffect transition="in" filter="fade">
                                      <p:cBhvr>
                                        <p:cTn id="117" dur="500"/>
                                        <p:tgtEl>
                                          <p:spTgt spid="2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31"/>
                                        </p:tgtEl>
                                        <p:attrNameLst>
                                          <p:attrName>style.visibility</p:attrName>
                                        </p:attrNameLst>
                                      </p:cBhvr>
                                      <p:to>
                                        <p:strVal val="visible"/>
                                      </p:to>
                                    </p:set>
                                    <p:animEffect transition="in" filter="fade">
                                      <p:cBhvr>
                                        <p:cTn id="120" dur="500"/>
                                        <p:tgtEl>
                                          <p:spTgt spid="23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32"/>
                                        </p:tgtEl>
                                        <p:attrNameLst>
                                          <p:attrName>style.visibility</p:attrName>
                                        </p:attrNameLst>
                                      </p:cBhvr>
                                      <p:to>
                                        <p:strVal val="visible"/>
                                      </p:to>
                                    </p:set>
                                    <p:animEffect transition="in" filter="fade">
                                      <p:cBhvr>
                                        <p:cTn id="123" dur="500"/>
                                        <p:tgtEl>
                                          <p:spTgt spid="23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33"/>
                                        </p:tgtEl>
                                        <p:attrNameLst>
                                          <p:attrName>style.visibility</p:attrName>
                                        </p:attrNameLst>
                                      </p:cBhvr>
                                      <p:to>
                                        <p:strVal val="visible"/>
                                      </p:to>
                                    </p:set>
                                    <p:animEffect transition="in" filter="fade">
                                      <p:cBhvr>
                                        <p:cTn id="126" dur="500"/>
                                        <p:tgtEl>
                                          <p:spTgt spid="233"/>
                                        </p:tgtEl>
                                      </p:cBhvr>
                                    </p:animEffect>
                                  </p:childTnLst>
                                </p:cTn>
                              </p:par>
                              <p:par>
                                <p:cTn id="127" presetID="10" presetClass="entr" presetSubtype="0" fill="hold" nodeType="withEffect">
                                  <p:stCondLst>
                                    <p:cond delay="0"/>
                                  </p:stCondLst>
                                  <p:childTnLst>
                                    <p:set>
                                      <p:cBhvr>
                                        <p:cTn id="128" dur="1" fill="hold">
                                          <p:stCondLst>
                                            <p:cond delay="0"/>
                                          </p:stCondLst>
                                        </p:cTn>
                                        <p:tgtEl>
                                          <p:spTgt spid="237"/>
                                        </p:tgtEl>
                                        <p:attrNameLst>
                                          <p:attrName>style.visibility</p:attrName>
                                        </p:attrNameLst>
                                      </p:cBhvr>
                                      <p:to>
                                        <p:strVal val="visible"/>
                                      </p:to>
                                    </p:set>
                                    <p:animEffect transition="in" filter="fade">
                                      <p:cBhvr>
                                        <p:cTn id="129" dur="500"/>
                                        <p:tgtEl>
                                          <p:spTgt spid="23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38"/>
                                        </p:tgtEl>
                                        <p:attrNameLst>
                                          <p:attrName>style.visibility</p:attrName>
                                        </p:attrNameLst>
                                      </p:cBhvr>
                                      <p:to>
                                        <p:strVal val="visible"/>
                                      </p:to>
                                    </p:set>
                                    <p:animEffect transition="in" filter="fade">
                                      <p:cBhvr>
                                        <p:cTn id="132" dur="500"/>
                                        <p:tgtEl>
                                          <p:spTgt spid="238"/>
                                        </p:tgtEl>
                                      </p:cBhvr>
                                    </p:animEffect>
                                  </p:childTnLst>
                                </p:cTn>
                              </p:par>
                              <p:par>
                                <p:cTn id="133" presetID="10" presetClass="entr" presetSubtype="0" fill="hold" nodeType="withEffect">
                                  <p:stCondLst>
                                    <p:cond delay="0"/>
                                  </p:stCondLst>
                                  <p:childTnLst>
                                    <p:set>
                                      <p:cBhvr>
                                        <p:cTn id="134" dur="1" fill="hold">
                                          <p:stCondLst>
                                            <p:cond delay="0"/>
                                          </p:stCondLst>
                                        </p:cTn>
                                        <p:tgtEl>
                                          <p:spTgt spid="240"/>
                                        </p:tgtEl>
                                        <p:attrNameLst>
                                          <p:attrName>style.visibility</p:attrName>
                                        </p:attrNameLst>
                                      </p:cBhvr>
                                      <p:to>
                                        <p:strVal val="visible"/>
                                      </p:to>
                                    </p:set>
                                    <p:animEffect transition="in" filter="fade">
                                      <p:cBhvr>
                                        <p:cTn id="135" dur="500"/>
                                        <p:tgtEl>
                                          <p:spTgt spid="24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41"/>
                                        </p:tgtEl>
                                        <p:attrNameLst>
                                          <p:attrName>style.visibility</p:attrName>
                                        </p:attrNameLst>
                                      </p:cBhvr>
                                      <p:to>
                                        <p:strVal val="visible"/>
                                      </p:to>
                                    </p:set>
                                    <p:animEffect transition="in" filter="fade">
                                      <p:cBhvr>
                                        <p:cTn id="138" dur="500"/>
                                        <p:tgtEl>
                                          <p:spTgt spid="24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42"/>
                                        </p:tgtEl>
                                        <p:attrNameLst>
                                          <p:attrName>style.visibility</p:attrName>
                                        </p:attrNameLst>
                                      </p:cBhvr>
                                      <p:to>
                                        <p:strVal val="visible"/>
                                      </p:to>
                                    </p:set>
                                    <p:animEffect transition="in" filter="fade">
                                      <p:cBhvr>
                                        <p:cTn id="14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92" grpId="0"/>
      <p:bldP spid="205" grpId="0" animBg="1"/>
      <p:bldP spid="206" grpId="0" animBg="1"/>
      <p:bldP spid="207" grpId="0" animBg="1"/>
      <p:bldP spid="209" grpId="0" animBg="1"/>
      <p:bldP spid="210" grpId="0" animBg="1"/>
      <p:bldP spid="211" grpId="0"/>
      <p:bldP spid="215" grpId="0"/>
      <p:bldP spid="323" grpId="0"/>
      <p:bldP spid="324" grpId="0"/>
      <p:bldP spid="330" grpId="0" animBg="1"/>
      <p:bldP spid="332" grpId="0"/>
      <p:bldP spid="333" grpId="0"/>
      <p:bldP spid="340" grpId="0"/>
      <p:bldP spid="352" grpId="0"/>
      <p:bldP spid="425" grpId="0"/>
      <p:bldP spid="426" grpId="0" animBg="1"/>
      <p:bldP spid="193" grpId="0"/>
      <p:bldP spid="196" grpId="0" animBg="1"/>
      <p:bldP spid="197" grpId="0"/>
      <p:bldP spid="199" grpId="0" animBg="1"/>
      <p:bldP spid="200" grpId="0"/>
      <p:bldP spid="223" grpId="0" animBg="1"/>
      <p:bldP spid="224" grpId="0"/>
      <p:bldP spid="227" grpId="0" animBg="1"/>
      <p:bldP spid="228" grpId="0" animBg="1"/>
      <p:bldP spid="229" grpId="0"/>
      <p:bldP spid="230" grpId="0" animBg="1"/>
      <p:bldP spid="231" grpId="0"/>
      <p:bldP spid="232" grpId="0" animBg="1"/>
      <p:bldP spid="233" grpId="0"/>
      <p:bldP spid="238" grpId="0" animBg="1"/>
      <p:bldP spid="241" grpId="0" animBg="1"/>
      <p:bldP spid="2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3036</TotalTime>
  <Words>4850</Words>
  <Application>Microsoft Office PowerPoint</Application>
  <PresentationFormat>Widescreen</PresentationFormat>
  <Paragraphs>526</Paragraphs>
  <Slides>24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Product Sans</vt:lpstr>
      <vt:lpstr>Office Theme</vt:lpstr>
      <vt:lpstr>Integrating local and pairwise neural time-series dynamics to classify schizophrenia</vt:lpstr>
      <vt:lpstr>Functional neuroimaging as a tool to understand schizophrenia</vt:lpstr>
      <vt:lpstr>BOLD-measured neural activity represents an interacting system with individual components</vt:lpstr>
      <vt:lpstr>Current State of the Neuroimaging Subject Classification Union</vt:lpstr>
      <vt:lpstr>Introducing an integrated approach for the comprehensive evaluation of local and pairwise neural dynamics</vt:lpstr>
      <vt:lpstr>From BOLD fMRI to time-series (TS) feature matrices: a 🐤’s-👁 view</vt:lpstr>
      <vt:lpstr>Curating time-series feature sets</vt:lpstr>
      <vt:lpstr>Results, part one: univariate statistics</vt:lpstr>
      <vt:lpstr>Classification method overview</vt:lpstr>
      <vt:lpstr>Classification method overview</vt:lpstr>
      <vt:lpstr>Evaluating       statistical significance      : pooled empirical null modeling</vt:lpstr>
      <vt:lpstr>Five brain regions show altered temporal dynamics in schizophrenia</vt:lpstr>
      <vt:lpstr>Two TS features show globally altered properties in schizophrenia</vt:lpstr>
      <vt:lpstr>Joining regions + time-series features improves classification performance</vt:lpstr>
      <vt:lpstr>Results, the sequel: pairwise statistics</vt:lpstr>
      <vt:lpstr>Univariate + pairwise statistics coming together</vt:lpstr>
      <vt:lpstr>Six pairwise temporal dynamics are globally altered in schizophrenia </vt:lpstr>
      <vt:lpstr>Most pairwise statistics  perform better with the addition of region-specific univariate TS feature info</vt:lpstr>
      <vt:lpstr>Take-🏡 messages</vt:lpstr>
      <vt:lpstr>Take-🏡 messages</vt:lpstr>
      <vt:lpstr>Take-🏡 messages</vt:lpstr>
      <vt:lpstr>Take-🏡 messages</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Gilmore Bryant</dc:creator>
  <cp:lastModifiedBy>Annie Gilmore Bryant</cp:lastModifiedBy>
  <cp:revision>499</cp:revision>
  <dcterms:created xsi:type="dcterms:W3CDTF">2022-07-05T12:39:25Z</dcterms:created>
  <dcterms:modified xsi:type="dcterms:W3CDTF">2022-07-19T00:54:32Z</dcterms:modified>
</cp:coreProperties>
</file>